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7" r:id="rId5"/>
    <p:sldId id="256" r:id="rId6"/>
    <p:sldId id="258" r:id="rId7"/>
    <p:sldId id="259" r:id="rId8"/>
    <p:sldId id="260" r:id="rId9"/>
    <p:sldId id="261" r:id="rId10"/>
    <p:sldId id="262" r:id="rId11"/>
    <p:sldId id="264" r:id="rId12"/>
    <p:sldId id="267" r:id="rId13"/>
    <p:sldId id="268" r:id="rId14"/>
    <p:sldId id="265" r:id="rId15"/>
    <p:sldId id="266" r:id="rId16"/>
    <p:sldId id="263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7BAB"/>
    <a:srgbClr val="35EC91"/>
    <a:srgbClr val="5C8AFF"/>
    <a:srgbClr val="FFC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552" autoAdjust="0"/>
  </p:normalViewPr>
  <p:slideViewPr>
    <p:cSldViewPr snapToGrid="0">
      <p:cViewPr>
        <p:scale>
          <a:sx n="50" d="100"/>
          <a:sy n="50" d="100"/>
        </p:scale>
        <p:origin x="2910" y="10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lian BEAUGENDRE" userId="S::lilian.beaugendre@pimmsmediation.fr::c6f6bbe8-3f71-4e49-8301-f768d77bb595" providerId="AD" clId="Web-{FEDA8C32-DB96-56BB-F7CF-26ADD7E5EF61}"/>
    <pc:docChg chg="modSld">
      <pc:chgData name="Lilian BEAUGENDRE" userId="S::lilian.beaugendre@pimmsmediation.fr::c6f6bbe8-3f71-4e49-8301-f768d77bb595" providerId="AD" clId="Web-{FEDA8C32-DB96-56BB-F7CF-26ADD7E5EF61}" dt="2024-08-20T11:55:18.342" v="108" actId="20577"/>
      <pc:docMkLst>
        <pc:docMk/>
      </pc:docMkLst>
      <pc:sldChg chg="modSp">
        <pc:chgData name="Lilian BEAUGENDRE" userId="S::lilian.beaugendre@pimmsmediation.fr::c6f6bbe8-3f71-4e49-8301-f768d77bb595" providerId="AD" clId="Web-{FEDA8C32-DB96-56BB-F7CF-26ADD7E5EF61}" dt="2024-08-20T10:24:50.958" v="24" actId="20577"/>
        <pc:sldMkLst>
          <pc:docMk/>
          <pc:sldMk cId="3004945013" sldId="256"/>
        </pc:sldMkLst>
        <pc:spChg chg="mod">
          <ac:chgData name="Lilian BEAUGENDRE" userId="S::lilian.beaugendre@pimmsmediation.fr::c6f6bbe8-3f71-4e49-8301-f768d77bb595" providerId="AD" clId="Web-{FEDA8C32-DB96-56BB-F7CF-26ADD7E5EF61}" dt="2024-08-20T10:24:50.958" v="24" actId="20577"/>
          <ac:spMkLst>
            <pc:docMk/>
            <pc:sldMk cId="3004945013" sldId="256"/>
            <ac:spMk id="16" creationId="{DA2B8C85-F680-7611-BF7E-EFD9AFFEF4ED}"/>
          </ac:spMkLst>
        </pc:spChg>
      </pc:sldChg>
      <pc:sldChg chg="modSp">
        <pc:chgData name="Lilian BEAUGENDRE" userId="S::lilian.beaugendre@pimmsmediation.fr::c6f6bbe8-3f71-4e49-8301-f768d77bb595" providerId="AD" clId="Web-{FEDA8C32-DB96-56BB-F7CF-26ADD7E5EF61}" dt="2024-08-20T10:24:08.863" v="11" actId="20577"/>
        <pc:sldMkLst>
          <pc:docMk/>
          <pc:sldMk cId="42973598" sldId="258"/>
        </pc:sldMkLst>
        <pc:spChg chg="mod">
          <ac:chgData name="Lilian BEAUGENDRE" userId="S::lilian.beaugendre@pimmsmediation.fr::c6f6bbe8-3f71-4e49-8301-f768d77bb595" providerId="AD" clId="Web-{FEDA8C32-DB96-56BB-F7CF-26ADD7E5EF61}" dt="2024-08-20T10:24:08.863" v="11" actId="20577"/>
          <ac:spMkLst>
            <pc:docMk/>
            <pc:sldMk cId="42973598" sldId="258"/>
            <ac:spMk id="15" creationId="{A1B11632-811F-C7A4-7B3B-F296F9D2BDAF}"/>
          </ac:spMkLst>
        </pc:spChg>
      </pc:sldChg>
      <pc:sldChg chg="modSp">
        <pc:chgData name="Lilian BEAUGENDRE" userId="S::lilian.beaugendre@pimmsmediation.fr::c6f6bbe8-3f71-4e49-8301-f768d77bb595" providerId="AD" clId="Web-{FEDA8C32-DB96-56BB-F7CF-26ADD7E5EF61}" dt="2024-08-20T10:26:01.101" v="25" actId="20577"/>
        <pc:sldMkLst>
          <pc:docMk/>
          <pc:sldMk cId="2904969083" sldId="262"/>
        </pc:sldMkLst>
        <pc:spChg chg="mod">
          <ac:chgData name="Lilian BEAUGENDRE" userId="S::lilian.beaugendre@pimmsmediation.fr::c6f6bbe8-3f71-4e49-8301-f768d77bb595" providerId="AD" clId="Web-{FEDA8C32-DB96-56BB-F7CF-26ADD7E5EF61}" dt="2024-08-20T10:26:01.101" v="25" actId="20577"/>
          <ac:spMkLst>
            <pc:docMk/>
            <pc:sldMk cId="2904969083" sldId="262"/>
            <ac:spMk id="19" creationId="{78AAF80F-FF3C-053C-A3BE-B10602DE3E53}"/>
          </ac:spMkLst>
        </pc:spChg>
      </pc:sldChg>
      <pc:sldChg chg="modSp">
        <pc:chgData name="Lilian BEAUGENDRE" userId="S::lilian.beaugendre@pimmsmediation.fr::c6f6bbe8-3f71-4e49-8301-f768d77bb595" providerId="AD" clId="Web-{FEDA8C32-DB96-56BB-F7CF-26ADD7E5EF61}" dt="2024-08-20T10:27:34.338" v="31" actId="20577"/>
        <pc:sldMkLst>
          <pc:docMk/>
          <pc:sldMk cId="1242179732" sldId="263"/>
        </pc:sldMkLst>
        <pc:spChg chg="mod">
          <ac:chgData name="Lilian BEAUGENDRE" userId="S::lilian.beaugendre@pimmsmediation.fr::c6f6bbe8-3f71-4e49-8301-f768d77bb595" providerId="AD" clId="Web-{FEDA8C32-DB96-56BB-F7CF-26ADD7E5EF61}" dt="2024-08-20T10:27:34.338" v="31" actId="20577"/>
          <ac:spMkLst>
            <pc:docMk/>
            <pc:sldMk cId="1242179732" sldId="263"/>
            <ac:spMk id="5" creationId="{02F48F16-659E-CF15-AD93-C2C0540F6AE1}"/>
          </ac:spMkLst>
        </pc:spChg>
      </pc:sldChg>
      <pc:sldChg chg="modSp">
        <pc:chgData name="Lilian BEAUGENDRE" userId="S::lilian.beaugendre@pimmsmediation.fr::c6f6bbe8-3f71-4e49-8301-f768d77bb595" providerId="AD" clId="Web-{FEDA8C32-DB96-56BB-F7CF-26ADD7E5EF61}" dt="2024-08-20T10:26:42.774" v="30" actId="20577"/>
        <pc:sldMkLst>
          <pc:docMk/>
          <pc:sldMk cId="2636758882" sldId="264"/>
        </pc:sldMkLst>
        <pc:spChg chg="mod">
          <ac:chgData name="Lilian BEAUGENDRE" userId="S::lilian.beaugendre@pimmsmediation.fr::c6f6bbe8-3f71-4e49-8301-f768d77bb595" providerId="AD" clId="Web-{FEDA8C32-DB96-56BB-F7CF-26ADD7E5EF61}" dt="2024-08-20T10:26:42.774" v="30" actId="20577"/>
          <ac:spMkLst>
            <pc:docMk/>
            <pc:sldMk cId="2636758882" sldId="264"/>
            <ac:spMk id="24" creationId="{52B20963-4274-FF2E-D6EC-EA878C1CBFE4}"/>
          </ac:spMkLst>
        </pc:spChg>
      </pc:sldChg>
      <pc:sldChg chg="modSp">
        <pc:chgData name="Lilian BEAUGENDRE" userId="S::lilian.beaugendre@pimmsmediation.fr::c6f6bbe8-3f71-4e49-8301-f768d77bb595" providerId="AD" clId="Web-{FEDA8C32-DB96-56BB-F7CF-26ADD7E5EF61}" dt="2024-08-20T10:30:04.093" v="52" actId="20577"/>
        <pc:sldMkLst>
          <pc:docMk/>
          <pc:sldMk cId="231156185" sldId="269"/>
        </pc:sldMkLst>
        <pc:spChg chg="mod">
          <ac:chgData name="Lilian BEAUGENDRE" userId="S::lilian.beaugendre@pimmsmediation.fr::c6f6bbe8-3f71-4e49-8301-f768d77bb595" providerId="AD" clId="Web-{FEDA8C32-DB96-56BB-F7CF-26ADD7E5EF61}" dt="2024-08-20T10:28:34.575" v="36" actId="20577"/>
          <ac:spMkLst>
            <pc:docMk/>
            <pc:sldMk cId="231156185" sldId="269"/>
            <ac:spMk id="10" creationId="{911E9EBF-941A-F1D1-C6FF-A6D4F85C0B7D}"/>
          </ac:spMkLst>
        </pc:spChg>
        <pc:spChg chg="mod">
          <ac:chgData name="Lilian BEAUGENDRE" userId="S::lilian.beaugendre@pimmsmediation.fr::c6f6bbe8-3f71-4e49-8301-f768d77bb595" providerId="AD" clId="Web-{FEDA8C32-DB96-56BB-F7CF-26ADD7E5EF61}" dt="2024-08-20T10:29:17.764" v="40" actId="20577"/>
          <ac:spMkLst>
            <pc:docMk/>
            <pc:sldMk cId="231156185" sldId="269"/>
            <ac:spMk id="12" creationId="{79CC0BDF-95F9-E445-5822-EC19B0236C92}"/>
          </ac:spMkLst>
        </pc:spChg>
        <pc:spChg chg="mod">
          <ac:chgData name="Lilian BEAUGENDRE" userId="S::lilian.beaugendre@pimmsmediation.fr::c6f6bbe8-3f71-4e49-8301-f768d77bb595" providerId="AD" clId="Web-{FEDA8C32-DB96-56BB-F7CF-26ADD7E5EF61}" dt="2024-08-20T10:30:04.093" v="52" actId="20577"/>
          <ac:spMkLst>
            <pc:docMk/>
            <pc:sldMk cId="231156185" sldId="269"/>
            <ac:spMk id="14" creationId="{A15A199D-306E-DFE8-799A-93549EDA3C44}"/>
          </ac:spMkLst>
        </pc:spChg>
        <pc:spChg chg="mod">
          <ac:chgData name="Lilian BEAUGENDRE" userId="S::lilian.beaugendre@pimmsmediation.fr::c6f6bbe8-3f71-4e49-8301-f768d77bb595" providerId="AD" clId="Web-{FEDA8C32-DB96-56BB-F7CF-26ADD7E5EF61}" dt="2024-08-20T10:30:00.937" v="51" actId="20577"/>
          <ac:spMkLst>
            <pc:docMk/>
            <pc:sldMk cId="231156185" sldId="269"/>
            <ac:spMk id="18" creationId="{9417861B-F4A3-9E7D-B0AE-94022C6B40E0}"/>
          </ac:spMkLst>
        </pc:spChg>
      </pc:sldChg>
      <pc:sldChg chg="modSp">
        <pc:chgData name="Lilian BEAUGENDRE" userId="S::lilian.beaugendre@pimmsmediation.fr::c6f6bbe8-3f71-4e49-8301-f768d77bb595" providerId="AD" clId="Web-{FEDA8C32-DB96-56BB-F7CF-26ADD7E5EF61}" dt="2024-08-20T11:51:22.898" v="55" actId="20577"/>
        <pc:sldMkLst>
          <pc:docMk/>
          <pc:sldMk cId="166747397" sldId="270"/>
        </pc:sldMkLst>
        <pc:spChg chg="mod">
          <ac:chgData name="Lilian BEAUGENDRE" userId="S::lilian.beaugendre@pimmsmediation.fr::c6f6bbe8-3f71-4e49-8301-f768d77bb595" providerId="AD" clId="Web-{FEDA8C32-DB96-56BB-F7CF-26ADD7E5EF61}" dt="2024-08-20T11:51:22.898" v="55" actId="20577"/>
          <ac:spMkLst>
            <pc:docMk/>
            <pc:sldMk cId="166747397" sldId="270"/>
            <ac:spMk id="5" creationId="{02F48F16-659E-CF15-AD93-C2C0540F6AE1}"/>
          </ac:spMkLst>
        </pc:spChg>
        <pc:spChg chg="mod">
          <ac:chgData name="Lilian BEAUGENDRE" userId="S::lilian.beaugendre@pimmsmediation.fr::c6f6bbe8-3f71-4e49-8301-f768d77bb595" providerId="AD" clId="Web-{FEDA8C32-DB96-56BB-F7CF-26ADD7E5EF61}" dt="2024-08-20T11:51:01.772" v="53" actId="20577"/>
          <ac:spMkLst>
            <pc:docMk/>
            <pc:sldMk cId="166747397" sldId="270"/>
            <ac:spMk id="17" creationId="{22BAB14F-D910-8D6C-A832-65673A95222D}"/>
          </ac:spMkLst>
        </pc:spChg>
      </pc:sldChg>
      <pc:sldChg chg="modSp">
        <pc:chgData name="Lilian BEAUGENDRE" userId="S::lilian.beaugendre@pimmsmediation.fr::c6f6bbe8-3f71-4e49-8301-f768d77bb595" providerId="AD" clId="Web-{FEDA8C32-DB96-56BB-F7CF-26ADD7E5EF61}" dt="2024-08-20T11:52:16.259" v="59" actId="20577"/>
        <pc:sldMkLst>
          <pc:docMk/>
          <pc:sldMk cId="4036506493" sldId="271"/>
        </pc:sldMkLst>
        <pc:spChg chg="mod">
          <ac:chgData name="Lilian BEAUGENDRE" userId="S::lilian.beaugendre@pimmsmediation.fr::c6f6bbe8-3f71-4e49-8301-f768d77bb595" providerId="AD" clId="Web-{FEDA8C32-DB96-56BB-F7CF-26ADD7E5EF61}" dt="2024-08-20T11:52:03.915" v="58" actId="20577"/>
          <ac:spMkLst>
            <pc:docMk/>
            <pc:sldMk cId="4036506493" sldId="271"/>
            <ac:spMk id="13" creationId="{7601ECD7-7E27-803A-E59B-57DFB866FD4A}"/>
          </ac:spMkLst>
        </pc:spChg>
        <pc:spChg chg="mod">
          <ac:chgData name="Lilian BEAUGENDRE" userId="S::lilian.beaugendre@pimmsmediation.fr::c6f6bbe8-3f71-4e49-8301-f768d77bb595" providerId="AD" clId="Web-{FEDA8C32-DB96-56BB-F7CF-26ADD7E5EF61}" dt="2024-08-20T11:52:16.259" v="59" actId="20577"/>
          <ac:spMkLst>
            <pc:docMk/>
            <pc:sldMk cId="4036506493" sldId="271"/>
            <ac:spMk id="17" creationId="{22BAB14F-D910-8D6C-A832-65673A95222D}"/>
          </ac:spMkLst>
        </pc:spChg>
      </pc:sldChg>
      <pc:sldChg chg="modSp">
        <pc:chgData name="Lilian BEAUGENDRE" userId="S::lilian.beaugendre@pimmsmediation.fr::c6f6bbe8-3f71-4e49-8301-f768d77bb595" providerId="AD" clId="Web-{FEDA8C32-DB96-56BB-F7CF-26ADD7E5EF61}" dt="2024-08-20T11:52:34.931" v="61" actId="20577"/>
        <pc:sldMkLst>
          <pc:docMk/>
          <pc:sldMk cId="3745979636" sldId="272"/>
        </pc:sldMkLst>
        <pc:spChg chg="mod">
          <ac:chgData name="Lilian BEAUGENDRE" userId="S::lilian.beaugendre@pimmsmediation.fr::c6f6bbe8-3f71-4e49-8301-f768d77bb595" providerId="AD" clId="Web-{FEDA8C32-DB96-56BB-F7CF-26ADD7E5EF61}" dt="2024-08-20T11:52:29.791" v="60" actId="20577"/>
          <ac:spMkLst>
            <pc:docMk/>
            <pc:sldMk cId="3745979636" sldId="272"/>
            <ac:spMk id="8" creationId="{5390FF44-2AAC-EED1-9FAD-E2A598569797}"/>
          </ac:spMkLst>
        </pc:spChg>
        <pc:spChg chg="mod">
          <ac:chgData name="Lilian BEAUGENDRE" userId="S::lilian.beaugendre@pimmsmediation.fr::c6f6bbe8-3f71-4e49-8301-f768d77bb595" providerId="AD" clId="Web-{FEDA8C32-DB96-56BB-F7CF-26ADD7E5EF61}" dt="2024-08-20T11:52:34.931" v="61" actId="20577"/>
          <ac:spMkLst>
            <pc:docMk/>
            <pc:sldMk cId="3745979636" sldId="272"/>
            <ac:spMk id="17" creationId="{22BAB14F-D910-8D6C-A832-65673A95222D}"/>
          </ac:spMkLst>
        </pc:spChg>
      </pc:sldChg>
      <pc:sldChg chg="modSp">
        <pc:chgData name="Lilian BEAUGENDRE" userId="S::lilian.beaugendre@pimmsmediation.fr::c6f6bbe8-3f71-4e49-8301-f768d77bb595" providerId="AD" clId="Web-{FEDA8C32-DB96-56BB-F7CF-26ADD7E5EF61}" dt="2024-08-20T11:52:42.885" v="63" actId="20577"/>
        <pc:sldMkLst>
          <pc:docMk/>
          <pc:sldMk cId="1232459155" sldId="273"/>
        </pc:sldMkLst>
        <pc:spChg chg="mod">
          <ac:chgData name="Lilian BEAUGENDRE" userId="S::lilian.beaugendre@pimmsmediation.fr::c6f6bbe8-3f71-4e49-8301-f768d77bb595" providerId="AD" clId="Web-{FEDA8C32-DB96-56BB-F7CF-26ADD7E5EF61}" dt="2024-08-20T11:52:41.291" v="62" actId="20577"/>
          <ac:spMkLst>
            <pc:docMk/>
            <pc:sldMk cId="1232459155" sldId="273"/>
            <ac:spMk id="8" creationId="{5390FF44-2AAC-EED1-9FAD-E2A598569797}"/>
          </ac:spMkLst>
        </pc:spChg>
        <pc:spChg chg="mod">
          <ac:chgData name="Lilian BEAUGENDRE" userId="S::lilian.beaugendre@pimmsmediation.fr::c6f6bbe8-3f71-4e49-8301-f768d77bb595" providerId="AD" clId="Web-{FEDA8C32-DB96-56BB-F7CF-26ADD7E5EF61}" dt="2024-08-20T11:52:42.885" v="63" actId="20577"/>
          <ac:spMkLst>
            <pc:docMk/>
            <pc:sldMk cId="1232459155" sldId="273"/>
            <ac:spMk id="17" creationId="{22BAB14F-D910-8D6C-A832-65673A95222D}"/>
          </ac:spMkLst>
        </pc:spChg>
      </pc:sldChg>
      <pc:sldChg chg="modSp">
        <pc:chgData name="Lilian BEAUGENDRE" userId="S::lilian.beaugendre@pimmsmediation.fr::c6f6bbe8-3f71-4e49-8301-f768d77bb595" providerId="AD" clId="Web-{FEDA8C32-DB96-56BB-F7CF-26ADD7E5EF61}" dt="2024-08-20T11:53:36.730" v="85" actId="20577"/>
        <pc:sldMkLst>
          <pc:docMk/>
          <pc:sldMk cId="3111974859" sldId="274"/>
        </pc:sldMkLst>
        <pc:spChg chg="mod">
          <ac:chgData name="Lilian BEAUGENDRE" userId="S::lilian.beaugendre@pimmsmediation.fr::c6f6bbe8-3f71-4e49-8301-f768d77bb595" providerId="AD" clId="Web-{FEDA8C32-DB96-56BB-F7CF-26ADD7E5EF61}" dt="2024-08-20T11:53:36.730" v="85" actId="20577"/>
          <ac:spMkLst>
            <pc:docMk/>
            <pc:sldMk cId="3111974859" sldId="274"/>
            <ac:spMk id="5" creationId="{02F48F16-659E-CF15-AD93-C2C0540F6AE1}"/>
          </ac:spMkLst>
        </pc:spChg>
      </pc:sldChg>
      <pc:sldChg chg="modSp">
        <pc:chgData name="Lilian BEAUGENDRE" userId="S::lilian.beaugendre@pimmsmediation.fr::c6f6bbe8-3f71-4e49-8301-f768d77bb595" providerId="AD" clId="Web-{FEDA8C32-DB96-56BB-F7CF-26ADD7E5EF61}" dt="2024-08-20T11:54:18.325" v="92" actId="20577"/>
        <pc:sldMkLst>
          <pc:docMk/>
          <pc:sldMk cId="2653573918" sldId="275"/>
        </pc:sldMkLst>
        <pc:spChg chg="mod">
          <ac:chgData name="Lilian BEAUGENDRE" userId="S::lilian.beaugendre@pimmsmediation.fr::c6f6bbe8-3f71-4e49-8301-f768d77bb595" providerId="AD" clId="Web-{FEDA8C32-DB96-56BB-F7CF-26ADD7E5EF61}" dt="2024-08-20T11:54:18.325" v="92" actId="20577"/>
          <ac:spMkLst>
            <pc:docMk/>
            <pc:sldMk cId="2653573918" sldId="275"/>
            <ac:spMk id="5" creationId="{02F48F16-659E-CF15-AD93-C2C0540F6AE1}"/>
          </ac:spMkLst>
        </pc:spChg>
      </pc:sldChg>
      <pc:sldChg chg="modSp">
        <pc:chgData name="Lilian BEAUGENDRE" userId="S::lilian.beaugendre@pimmsmediation.fr::c6f6bbe8-3f71-4e49-8301-f768d77bb595" providerId="AD" clId="Web-{FEDA8C32-DB96-56BB-F7CF-26ADD7E5EF61}" dt="2024-08-20T11:54:36.763" v="94" actId="20577"/>
        <pc:sldMkLst>
          <pc:docMk/>
          <pc:sldMk cId="3017378906" sldId="276"/>
        </pc:sldMkLst>
        <pc:spChg chg="mod">
          <ac:chgData name="Lilian BEAUGENDRE" userId="S::lilian.beaugendre@pimmsmediation.fr::c6f6bbe8-3f71-4e49-8301-f768d77bb595" providerId="AD" clId="Web-{FEDA8C32-DB96-56BB-F7CF-26ADD7E5EF61}" dt="2024-08-20T11:54:36.763" v="94" actId="20577"/>
          <ac:spMkLst>
            <pc:docMk/>
            <pc:sldMk cId="3017378906" sldId="276"/>
            <ac:spMk id="5" creationId="{02F48F16-659E-CF15-AD93-C2C0540F6AE1}"/>
          </ac:spMkLst>
        </pc:spChg>
      </pc:sldChg>
      <pc:sldChg chg="modSp">
        <pc:chgData name="Lilian BEAUGENDRE" userId="S::lilian.beaugendre@pimmsmediation.fr::c6f6bbe8-3f71-4e49-8301-f768d77bb595" providerId="AD" clId="Web-{FEDA8C32-DB96-56BB-F7CF-26ADD7E5EF61}" dt="2024-08-20T11:55:18.342" v="108" actId="20577"/>
        <pc:sldMkLst>
          <pc:docMk/>
          <pc:sldMk cId="545194121" sldId="277"/>
        </pc:sldMkLst>
        <pc:spChg chg="mod">
          <ac:chgData name="Lilian BEAUGENDRE" userId="S::lilian.beaugendre@pimmsmediation.fr::c6f6bbe8-3f71-4e49-8301-f768d77bb595" providerId="AD" clId="Web-{FEDA8C32-DB96-56BB-F7CF-26ADD7E5EF61}" dt="2024-08-20T11:55:18.342" v="108" actId="20577"/>
          <ac:spMkLst>
            <pc:docMk/>
            <pc:sldMk cId="545194121" sldId="277"/>
            <ac:spMk id="5" creationId="{02F48F16-659E-CF15-AD93-C2C0540F6AE1}"/>
          </ac:spMkLst>
        </pc:spChg>
      </pc:sldChg>
    </pc:docChg>
  </pc:docChgLst>
  <pc:docChgLst>
    <pc:chgData name="Enzo BISSON" userId="17cdaff5-34f9-4b9a-9a18-922d4a1a365c" providerId="ADAL" clId="{B1D18E5F-C084-4B27-9357-CFCBBA0942AD}"/>
    <pc:docChg chg="custSel modSld">
      <pc:chgData name="Enzo BISSON" userId="17cdaff5-34f9-4b9a-9a18-922d4a1a365c" providerId="ADAL" clId="{B1D18E5F-C084-4B27-9357-CFCBBA0942AD}" dt="2024-08-21T12:27:59.890" v="111" actId="478"/>
      <pc:docMkLst>
        <pc:docMk/>
      </pc:docMkLst>
      <pc:sldChg chg="delSp modSp mod">
        <pc:chgData name="Enzo BISSON" userId="17cdaff5-34f9-4b9a-9a18-922d4a1a365c" providerId="ADAL" clId="{B1D18E5F-C084-4B27-9357-CFCBBA0942AD}" dt="2024-08-21T12:27:22.565" v="110" actId="1037"/>
        <pc:sldMkLst>
          <pc:docMk/>
          <pc:sldMk cId="1402468222" sldId="267"/>
        </pc:sldMkLst>
        <pc:spChg chg="mod">
          <ac:chgData name="Enzo BISSON" userId="17cdaff5-34f9-4b9a-9a18-922d4a1a365c" providerId="ADAL" clId="{B1D18E5F-C084-4B27-9357-CFCBBA0942AD}" dt="2024-08-21T12:27:22.565" v="110" actId="1037"/>
          <ac:spMkLst>
            <pc:docMk/>
            <pc:sldMk cId="1402468222" sldId="267"/>
            <ac:spMk id="2" creationId="{F898AECF-790A-BFB0-DAC6-1B016CC1CD51}"/>
          </ac:spMkLst>
        </pc:spChg>
        <pc:picChg chg="del">
          <ac:chgData name="Enzo BISSON" userId="17cdaff5-34f9-4b9a-9a18-922d4a1a365c" providerId="ADAL" clId="{B1D18E5F-C084-4B27-9357-CFCBBA0942AD}" dt="2024-08-21T12:27:12.357" v="45" actId="478"/>
          <ac:picMkLst>
            <pc:docMk/>
            <pc:sldMk cId="1402468222" sldId="267"/>
            <ac:picMk id="3" creationId="{FE6C203D-DF3F-76D7-7F1A-494D6F180184}"/>
          </ac:picMkLst>
        </pc:picChg>
      </pc:sldChg>
      <pc:sldChg chg="delSp mod">
        <pc:chgData name="Enzo BISSON" userId="17cdaff5-34f9-4b9a-9a18-922d4a1a365c" providerId="ADAL" clId="{B1D18E5F-C084-4B27-9357-CFCBBA0942AD}" dt="2024-08-21T12:27:59.890" v="111" actId="478"/>
        <pc:sldMkLst>
          <pc:docMk/>
          <pc:sldMk cId="3111974859" sldId="274"/>
        </pc:sldMkLst>
        <pc:picChg chg="del">
          <ac:chgData name="Enzo BISSON" userId="17cdaff5-34f9-4b9a-9a18-922d4a1a365c" providerId="ADAL" clId="{B1D18E5F-C084-4B27-9357-CFCBBA0942AD}" dt="2024-08-21T12:27:59.890" v="111" actId="478"/>
          <ac:picMkLst>
            <pc:docMk/>
            <pc:sldMk cId="3111974859" sldId="274"/>
            <ac:picMk id="10" creationId="{A146697E-DF59-BBF4-0A51-B046027B317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D574BD-E898-49CB-87A5-C76EF6DFA68E}" type="datetimeFigureOut">
              <a:rPr lang="fr-FR" smtClean="0"/>
              <a:t>21/08/2024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46A83-6671-48A3-905A-35415CBEBC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1774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46A83-6671-48A3-905A-35415CBEBCA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0450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893183-9E96-61B3-1A08-000C5A53D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B83CC7B-25A5-9251-211E-D7ACD4BD76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5EAE5F-309C-051E-FA73-37AAD1F11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4E3B-D71C-4194-B79A-644C8DEA5FF8}" type="datetimeFigureOut">
              <a:rPr lang="fr-FR" smtClean="0"/>
              <a:t>21/08/2024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69E0E4-7199-2913-6505-F1A86FACF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83E9C9-2C04-312B-EB9C-510FE2624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6D55-44A1-4C44-8DFB-913C5C973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066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49CF5D-7277-6A16-E7D2-84BFCD278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5C2F9B5-00EE-AF87-190F-B7E9C42DE5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BB2166-A608-8026-B996-A4202E3B4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4E3B-D71C-4194-B79A-644C8DEA5FF8}" type="datetimeFigureOut">
              <a:rPr lang="fr-FR" smtClean="0"/>
              <a:t>21/08/2024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16DDEE-C20A-C9BC-D35F-97DE9EF71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9D0CEE-141D-4B82-E8D8-F6A4AC6D6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6D55-44A1-4C44-8DFB-913C5C973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20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BE5C726-4C61-7330-2929-35A940BAB2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7C045D0-BCE6-7EE2-B62B-D9CEEC194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358D55-1D84-839F-C7D7-51B7DC9D8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4E3B-D71C-4194-B79A-644C8DEA5FF8}" type="datetimeFigureOut">
              <a:rPr lang="fr-FR" smtClean="0"/>
              <a:t>21/08/2024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746F3-210E-9ABB-6221-48F5F694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A55B69-A86A-DACB-952B-C303BD992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6D55-44A1-4C44-8DFB-913C5C973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0016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C8147B-2E27-525F-66EA-F61F4BDF6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A0C4EC-1471-8603-84CE-FE5E76E36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637C35-8AED-9070-9DE7-C7512D9A9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4E3B-D71C-4194-B79A-644C8DEA5FF8}" type="datetimeFigureOut">
              <a:rPr lang="fr-FR" smtClean="0"/>
              <a:t>21/08/2024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0C43CB-340C-1506-4376-29470ADDE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D52312-698B-B27C-D9D5-D88914EE8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6D55-44A1-4C44-8DFB-913C5C973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39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0AED6B-28B2-ACDD-71E2-346A9D7CB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E69F6C-E0E1-E524-F8F2-DB444A02D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0EFD1A-A969-E397-3C23-55E97ACE1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4E3B-D71C-4194-B79A-644C8DEA5FF8}" type="datetimeFigureOut">
              <a:rPr lang="fr-FR" smtClean="0"/>
              <a:t>21/08/2024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7F08F9-3C80-5D6F-8EE4-B49157886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89B472-F3B2-7DED-1139-73960125C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6D55-44A1-4C44-8DFB-913C5C973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1384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1F34A5-3873-FB7D-16BA-C8AA45C0D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F7CA14-45BF-E843-0E7C-E0E1366F5C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46690CB-1E72-2885-F6E1-34E64FE80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523382E-AFBE-AEAA-C24F-EC16A2E9E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4E3B-D71C-4194-B79A-644C8DEA5FF8}" type="datetimeFigureOut">
              <a:rPr lang="fr-FR" smtClean="0"/>
              <a:t>21/08/2024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1099085-48B5-F17E-ED28-706123441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07990F2-E9B6-AD5E-D48E-BBFAD1EE1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6D55-44A1-4C44-8DFB-913C5C973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229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D88447-3071-F352-7200-B3303B23E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4E72302-74AF-154A-0FFE-E8596D44E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ABA01A3-D3C1-9DA4-6BBF-049B7A271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D089216-5816-7BE7-53EF-4CCFA525B2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9D0BEFD-6715-EAD3-E9F1-7CAB5C5991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426DD28-D88E-DEDE-DAB8-0A33898B1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4E3B-D71C-4194-B79A-644C8DEA5FF8}" type="datetimeFigureOut">
              <a:rPr lang="fr-FR" smtClean="0"/>
              <a:t>21/08/2024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0AD0B8-75CA-32F6-B984-3BE6CF806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00AD360-11D4-1ED1-C2AA-E301ACBAD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6D55-44A1-4C44-8DFB-913C5C973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7932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188B23-0A1F-F69E-6BBC-063310690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53A4FE9-0CF8-3E57-E572-AC9BE6287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4E3B-D71C-4194-B79A-644C8DEA5FF8}" type="datetimeFigureOut">
              <a:rPr lang="fr-FR" smtClean="0"/>
              <a:t>21/08/2024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2886029-A113-C8CD-B80B-A840F0EEC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ED29A4D-8FE5-B8BE-6029-08AEC87E2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6D55-44A1-4C44-8DFB-913C5C973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7221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25AEA49-A0F0-3E35-1233-3CFCB3DA5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4E3B-D71C-4194-B79A-644C8DEA5FF8}" type="datetimeFigureOut">
              <a:rPr lang="fr-FR" smtClean="0"/>
              <a:t>21/08/2024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B855C29-5CF7-69B0-460D-D4AD6677C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211FFF7-9F91-438D-FFB2-EC6399281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6D55-44A1-4C44-8DFB-913C5C973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5365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31F0F7-98D1-B5E2-EAAE-92F495D7C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FCBF76-CB06-3E4E-DC84-EA7B74580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700A7AA-B363-3821-47D0-0CE0C68C5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1E3BCB-16B3-5D5D-66E0-66A915F1A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4E3B-D71C-4194-B79A-644C8DEA5FF8}" type="datetimeFigureOut">
              <a:rPr lang="fr-FR" smtClean="0"/>
              <a:t>21/08/2024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CFF7510-BF89-C11F-F98A-85984CDCE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CA0E561-0979-478A-993D-E3D74489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6D55-44A1-4C44-8DFB-913C5C973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191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700C92-1971-D7CC-8BBC-A5BE3540F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9151E26-FB5B-1F7F-7B8C-7F76F3B91B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1C62C35-6DD4-FA84-D695-A4E5FE35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8F6050B-5AA0-47E4-4174-10328DA9B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4E3B-D71C-4194-B79A-644C8DEA5FF8}" type="datetimeFigureOut">
              <a:rPr lang="fr-FR" smtClean="0"/>
              <a:t>21/08/2024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CA95F6-F4B5-CB38-3B6F-FE20B027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00559CE-1DF9-8893-8AF2-E9BA3C507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6D55-44A1-4C44-8DFB-913C5C973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8732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EFA020F-7322-6AAC-A73F-5CA05A63A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F879722-5246-0AC4-A1B8-D46F1B9E3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95C6B2-458D-7B24-D654-E2EEC6A852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9E4E3B-D71C-4194-B79A-644C8DEA5FF8}" type="datetimeFigureOut">
              <a:rPr lang="fr-FR" smtClean="0"/>
              <a:t>21/08/2024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0641E1-5832-D64C-EC33-4777CF122E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F4876E-A71E-1256-3682-8219CCA7E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E56D55-44A1-4C44-8DFB-913C5C973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696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8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F9914CC5-0D45-2669-A8A1-F771F4B34D7D}"/>
              </a:ext>
            </a:extLst>
          </p:cNvPr>
          <p:cNvSpPr txBox="1">
            <a:spLocks/>
          </p:cNvSpPr>
          <p:nvPr/>
        </p:nvSpPr>
        <p:spPr>
          <a:xfrm>
            <a:off x="-5250320" y="2045555"/>
            <a:ext cx="5555120" cy="2766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6600" b="1" dirty="0">
                <a:ln w="28575">
                  <a:solidFill>
                    <a:schemeClr val="bg1"/>
                  </a:solidFill>
                </a:ln>
                <a:solidFill>
                  <a:srgbClr val="FE7BAB"/>
                </a:solidFill>
                <a:latin typeface="Poppins"/>
                <a:cs typeface="Poppins"/>
              </a:rPr>
              <a:t>LA GESTION DES DOSSIERS</a:t>
            </a:r>
          </a:p>
        </p:txBody>
      </p:sp>
      <p:pic>
        <p:nvPicPr>
          <p:cNvPr id="5" name="Image 4" descr="Une image contenant capture d’écran, jaune, conception&#10;&#10;Description générée automatiquement">
            <a:extLst>
              <a:ext uri="{FF2B5EF4-FFF2-40B4-BE49-F238E27FC236}">
                <a16:creationId xmlns:a16="http://schemas.microsoft.com/office/drawing/2014/main" id="{DCF68647-CF46-EDE0-A4BA-6C1448CF6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6377" y="399929"/>
            <a:ext cx="5843953" cy="5843953"/>
          </a:xfrm>
          <a:prstGeom prst="rect">
            <a:avLst/>
          </a:prstGeom>
        </p:spPr>
      </p:pic>
      <p:pic>
        <p:nvPicPr>
          <p:cNvPr id="9" name="Image 8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4E2C9BAB-AA00-E59E-4FFB-81580D56D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700" y="-2076450"/>
            <a:ext cx="3169548" cy="113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994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82A19CC8-51B8-6215-A338-CC1E1C68BD3B}"/>
              </a:ext>
            </a:extLst>
          </p:cNvPr>
          <p:cNvSpPr/>
          <p:nvPr/>
        </p:nvSpPr>
        <p:spPr>
          <a:xfrm>
            <a:off x="-323850" y="361950"/>
            <a:ext cx="4210050" cy="144780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FD3141D9-49AA-470C-A18B-02D473424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36" y="298215"/>
            <a:ext cx="4210050" cy="1511535"/>
          </a:xfrm>
          <a:prstGeom prst="rect">
            <a:avLst/>
          </a:prstGeom>
        </p:spPr>
      </p:pic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5A0E115D-06B6-8F98-0EBE-BAD50DF0A528}"/>
              </a:ext>
            </a:extLst>
          </p:cNvPr>
          <p:cNvSpPr/>
          <p:nvPr/>
        </p:nvSpPr>
        <p:spPr>
          <a:xfrm>
            <a:off x="-520632" y="222191"/>
            <a:ext cx="4603614" cy="1727318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2BAB14F-D910-8D6C-A832-65673A95222D}"/>
              </a:ext>
            </a:extLst>
          </p:cNvPr>
          <p:cNvSpPr txBox="1"/>
          <p:nvPr/>
        </p:nvSpPr>
        <p:spPr>
          <a:xfrm>
            <a:off x="4714944" y="701129"/>
            <a:ext cx="6788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POIDS D’UN FICHIER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98AECF-790A-BFB0-DAC6-1B016CC1CD51}"/>
              </a:ext>
            </a:extLst>
          </p:cNvPr>
          <p:cNvSpPr/>
          <p:nvPr/>
        </p:nvSpPr>
        <p:spPr>
          <a:xfrm>
            <a:off x="-939732" y="2089270"/>
            <a:ext cx="12712632" cy="4768732"/>
          </a:xfrm>
          <a:prstGeom prst="rect">
            <a:avLst/>
          </a:prstGeom>
          <a:solidFill>
            <a:srgbClr val="5C8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FDF95DAF-F891-D1B0-B812-061D1E5D5748}"/>
              </a:ext>
            </a:extLst>
          </p:cNvPr>
          <p:cNvSpPr/>
          <p:nvPr/>
        </p:nvSpPr>
        <p:spPr>
          <a:xfrm>
            <a:off x="11420475" y="2089271"/>
            <a:ext cx="771525" cy="1206382"/>
          </a:xfrm>
          <a:prstGeom prst="roundRect">
            <a:avLst/>
          </a:prstGeom>
          <a:solidFill>
            <a:srgbClr val="5C8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8575022-796B-E388-0633-8D745AAF8DB0}"/>
              </a:ext>
            </a:extLst>
          </p:cNvPr>
          <p:cNvSpPr txBox="1"/>
          <p:nvPr/>
        </p:nvSpPr>
        <p:spPr>
          <a:xfrm>
            <a:off x="587307" y="2226719"/>
            <a:ext cx="11185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</a:rPr>
              <a:t>LE KILO OCTET</a:t>
            </a:r>
          </a:p>
          <a:p>
            <a:pPr algn="ctr"/>
            <a:r>
              <a:rPr lang="fr-FR" sz="3600" b="1" dirty="0">
                <a:solidFill>
                  <a:schemeClr val="bg1"/>
                </a:solidFill>
              </a:rPr>
              <a:t>1Ko = 1000 o</a:t>
            </a:r>
            <a:endParaRPr lang="fr-FR" sz="3200" b="1" dirty="0">
              <a:solidFill>
                <a:schemeClr val="bg1"/>
              </a:solidFill>
            </a:endParaRPr>
          </a:p>
        </p:txBody>
      </p:sp>
      <p:pic>
        <p:nvPicPr>
          <p:cNvPr id="23" name="Image 22" descr="Une image contenant logo, symbole, Graphique, conception&#10;&#10;Description générée automatiquement">
            <a:extLst>
              <a:ext uri="{FF2B5EF4-FFF2-40B4-BE49-F238E27FC236}">
                <a16:creationId xmlns:a16="http://schemas.microsoft.com/office/drawing/2014/main" id="{35E8D794-034F-824E-FE7F-4216879A6C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629" y="3564496"/>
            <a:ext cx="2731144" cy="2731144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BAD29178-13FD-8DF8-FE47-839DD87B6630}"/>
              </a:ext>
            </a:extLst>
          </p:cNvPr>
          <p:cNvSpPr txBox="1"/>
          <p:nvPr/>
        </p:nvSpPr>
        <p:spPr>
          <a:xfrm>
            <a:off x="-1929596" y="6258394"/>
            <a:ext cx="11185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Un document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F272285-5765-E9D3-7F1E-DDCBFD18C3E8}"/>
              </a:ext>
            </a:extLst>
          </p:cNvPr>
          <p:cNvSpPr txBox="1"/>
          <p:nvPr/>
        </p:nvSpPr>
        <p:spPr>
          <a:xfrm>
            <a:off x="4714944" y="4381951"/>
            <a:ext cx="55802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b="1" dirty="0">
                <a:solidFill>
                  <a:schemeClr val="bg1"/>
                </a:solidFill>
              </a:rPr>
              <a:t>=   50 Ko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196A38-F2B1-9435-FB0F-0FCFB50832C7}"/>
              </a:ext>
            </a:extLst>
          </p:cNvPr>
          <p:cNvSpPr/>
          <p:nvPr/>
        </p:nvSpPr>
        <p:spPr>
          <a:xfrm>
            <a:off x="-939732" y="2089269"/>
            <a:ext cx="12712632" cy="4768733"/>
          </a:xfrm>
          <a:prstGeom prst="rect">
            <a:avLst/>
          </a:prstGeom>
          <a:solidFill>
            <a:srgbClr val="FE7B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32296B17-3495-A86C-5D5F-A7417EE3B1F1}"/>
              </a:ext>
            </a:extLst>
          </p:cNvPr>
          <p:cNvSpPr/>
          <p:nvPr/>
        </p:nvSpPr>
        <p:spPr>
          <a:xfrm>
            <a:off x="11420475" y="3295653"/>
            <a:ext cx="771525" cy="1206382"/>
          </a:xfrm>
          <a:prstGeom prst="roundRect">
            <a:avLst/>
          </a:prstGeom>
          <a:solidFill>
            <a:srgbClr val="FE7B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7BB6C10-216F-49F9-C592-E25D197359CE}"/>
              </a:ext>
            </a:extLst>
          </p:cNvPr>
          <p:cNvSpPr txBox="1"/>
          <p:nvPr/>
        </p:nvSpPr>
        <p:spPr>
          <a:xfrm>
            <a:off x="581519" y="2416802"/>
            <a:ext cx="11185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</a:rPr>
              <a:t>LE MEGA OCTET</a:t>
            </a:r>
          </a:p>
          <a:p>
            <a:pPr algn="ctr"/>
            <a:r>
              <a:rPr lang="fr-FR" sz="3600" b="1" dirty="0">
                <a:solidFill>
                  <a:schemeClr val="bg1"/>
                </a:solidFill>
              </a:rPr>
              <a:t>1Mo = 1000 Ko</a:t>
            </a:r>
            <a:endParaRPr lang="fr-FR" sz="3200" b="1" dirty="0">
              <a:solidFill>
                <a:schemeClr val="bg1"/>
              </a:solidFill>
            </a:endParaRPr>
          </a:p>
        </p:txBody>
      </p:sp>
      <p:pic>
        <p:nvPicPr>
          <p:cNvPr id="28" name="Image 27" descr="Une image contenant logo, Graphique, symbole, clipart&#10;&#10;Description générée automatiquement">
            <a:extLst>
              <a:ext uri="{FF2B5EF4-FFF2-40B4-BE49-F238E27FC236}">
                <a16:creationId xmlns:a16="http://schemas.microsoft.com/office/drawing/2014/main" id="{20F4E355-0A3D-ACBD-AB39-8F496F815B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833" y="4385840"/>
            <a:ext cx="1199545" cy="1199545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25E7F2F3-D4FC-DBED-DEDB-D7A09265B0F9}"/>
              </a:ext>
            </a:extLst>
          </p:cNvPr>
          <p:cNvSpPr txBox="1"/>
          <p:nvPr/>
        </p:nvSpPr>
        <p:spPr>
          <a:xfrm>
            <a:off x="765962" y="5560132"/>
            <a:ext cx="4623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Une musique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FD2B9CF0-8BE7-821C-F701-9F33614AB88D}"/>
              </a:ext>
            </a:extLst>
          </p:cNvPr>
          <p:cNvSpPr txBox="1"/>
          <p:nvPr/>
        </p:nvSpPr>
        <p:spPr>
          <a:xfrm>
            <a:off x="3715032" y="4749470"/>
            <a:ext cx="2039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</a:rPr>
              <a:t>=   4 Mo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C12CA3AE-15B7-537F-EB8C-EBF4A7FD9BC4}"/>
              </a:ext>
            </a:extLst>
          </p:cNvPr>
          <p:cNvSpPr txBox="1"/>
          <p:nvPr/>
        </p:nvSpPr>
        <p:spPr>
          <a:xfrm>
            <a:off x="5572095" y="5591867"/>
            <a:ext cx="4623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Une photo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35C402ED-FB74-97A7-5835-515969F6C041}"/>
              </a:ext>
            </a:extLst>
          </p:cNvPr>
          <p:cNvSpPr txBox="1"/>
          <p:nvPr/>
        </p:nvSpPr>
        <p:spPr>
          <a:xfrm>
            <a:off x="8521164" y="4781205"/>
            <a:ext cx="2763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</a:rPr>
              <a:t>=   6 à10 Mo</a:t>
            </a:r>
          </a:p>
        </p:txBody>
      </p:sp>
      <p:pic>
        <p:nvPicPr>
          <p:cNvPr id="35" name="Image 34" descr="Une image contenant Graphique, Police, symbole, cercle&#10;&#10;Description générée automatiquement">
            <a:extLst>
              <a:ext uri="{FF2B5EF4-FFF2-40B4-BE49-F238E27FC236}">
                <a16:creationId xmlns:a16="http://schemas.microsoft.com/office/drawing/2014/main" id="{D28E2853-EABC-F1EA-4EB8-D10CEDD892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314" y="4388558"/>
            <a:ext cx="1275728" cy="127572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8DCFB31-C502-8C9E-DFD9-05667976C633}"/>
              </a:ext>
            </a:extLst>
          </p:cNvPr>
          <p:cNvSpPr/>
          <p:nvPr/>
        </p:nvSpPr>
        <p:spPr>
          <a:xfrm>
            <a:off x="-12712632" y="2089268"/>
            <a:ext cx="12712632" cy="4768733"/>
          </a:xfrm>
          <a:prstGeom prst="rect">
            <a:avLst/>
          </a:prstGeom>
          <a:solidFill>
            <a:srgbClr val="35EC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5D38B919-4DFD-2876-DD4C-00E701704A16}"/>
              </a:ext>
            </a:extLst>
          </p:cNvPr>
          <p:cNvSpPr/>
          <p:nvPr/>
        </p:nvSpPr>
        <p:spPr>
          <a:xfrm>
            <a:off x="-352425" y="4502035"/>
            <a:ext cx="771525" cy="1206382"/>
          </a:xfrm>
          <a:prstGeom prst="roundRect">
            <a:avLst/>
          </a:prstGeom>
          <a:solidFill>
            <a:srgbClr val="35EC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F9B9B3-4AD1-7BF7-8001-5FF77E7CBE56}"/>
              </a:ext>
            </a:extLst>
          </p:cNvPr>
          <p:cNvSpPr/>
          <p:nvPr/>
        </p:nvSpPr>
        <p:spPr>
          <a:xfrm>
            <a:off x="-12712632" y="2089268"/>
            <a:ext cx="12712632" cy="47687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791ED219-B1AF-F680-D365-991E7A1AC435}"/>
              </a:ext>
            </a:extLst>
          </p:cNvPr>
          <p:cNvSpPr/>
          <p:nvPr/>
        </p:nvSpPr>
        <p:spPr>
          <a:xfrm>
            <a:off x="-352425" y="5708416"/>
            <a:ext cx="771525" cy="114958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B66C644-D611-EEEA-33D0-5A42CBFC75C3}"/>
              </a:ext>
            </a:extLst>
          </p:cNvPr>
          <p:cNvSpPr txBox="1"/>
          <p:nvPr/>
        </p:nvSpPr>
        <p:spPr>
          <a:xfrm rot="16200000">
            <a:off x="-351790" y="4874394"/>
            <a:ext cx="1068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Go</a:t>
            </a:r>
            <a:endParaRPr lang="fr-FR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3DF4FE4-53DA-DD2A-C51E-B7EB5A1718FB}"/>
              </a:ext>
            </a:extLst>
          </p:cNvPr>
          <p:cNvSpPr txBox="1"/>
          <p:nvPr/>
        </p:nvSpPr>
        <p:spPr>
          <a:xfrm rot="16200000">
            <a:off x="-351791" y="6144666"/>
            <a:ext cx="1068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To</a:t>
            </a:r>
            <a:endParaRPr lang="fr-FR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91A43DA-3539-5101-DC07-EB4D6742B3C8}"/>
              </a:ext>
            </a:extLst>
          </p:cNvPr>
          <p:cNvSpPr txBox="1"/>
          <p:nvPr/>
        </p:nvSpPr>
        <p:spPr>
          <a:xfrm rot="16200000">
            <a:off x="11426701" y="2530354"/>
            <a:ext cx="1068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Ko</a:t>
            </a:r>
            <a:endParaRPr lang="fr-FR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F26BF28-BE7E-7B34-D2E1-E92D3FAE0E7A}"/>
              </a:ext>
            </a:extLst>
          </p:cNvPr>
          <p:cNvSpPr txBox="1"/>
          <p:nvPr/>
        </p:nvSpPr>
        <p:spPr>
          <a:xfrm rot="16200000">
            <a:off x="11420912" y="3679938"/>
            <a:ext cx="1068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Mo</a:t>
            </a:r>
            <a:endParaRPr lang="fr-FR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90220D8C-6F6B-F1C5-E07F-95E54BA52A88}"/>
              </a:ext>
            </a:extLst>
          </p:cNvPr>
          <p:cNvSpPr txBox="1"/>
          <p:nvPr/>
        </p:nvSpPr>
        <p:spPr>
          <a:xfrm>
            <a:off x="-11232944" y="2415460"/>
            <a:ext cx="11185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</a:rPr>
              <a:t>LE GIGA OCTET</a:t>
            </a:r>
          </a:p>
          <a:p>
            <a:pPr algn="ctr"/>
            <a:r>
              <a:rPr lang="fr-FR" sz="3600" b="1" dirty="0">
                <a:solidFill>
                  <a:schemeClr val="bg1"/>
                </a:solidFill>
              </a:rPr>
              <a:t>1Go = 1000 Mo</a:t>
            </a:r>
            <a:endParaRPr lang="fr-FR" sz="3200" b="1" dirty="0">
              <a:solidFill>
                <a:schemeClr val="bg1"/>
              </a:solidFill>
            </a:endParaRPr>
          </a:p>
        </p:txBody>
      </p:sp>
      <p:pic>
        <p:nvPicPr>
          <p:cNvPr id="37" name="Image 36" descr="Une image contenant Graphique, Police, cercle, logo&#10;&#10;Description générée automatiquement">
            <a:extLst>
              <a:ext uri="{FF2B5EF4-FFF2-40B4-BE49-F238E27FC236}">
                <a16:creationId xmlns:a16="http://schemas.microsoft.com/office/drawing/2014/main" id="{B5C299AA-3C35-ABA3-EEA0-D14A76DBA4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86965" y="3744903"/>
            <a:ext cx="993018" cy="993018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916449D9-FA14-28B6-3CEF-9EB2299B8F80}"/>
              </a:ext>
            </a:extLst>
          </p:cNvPr>
          <p:cNvSpPr txBox="1"/>
          <p:nvPr/>
        </p:nvSpPr>
        <p:spPr>
          <a:xfrm>
            <a:off x="-11902259" y="4727484"/>
            <a:ext cx="4623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Un film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29F5340B-657B-3691-921D-DA255F089A19}"/>
              </a:ext>
            </a:extLst>
          </p:cNvPr>
          <p:cNvSpPr txBox="1"/>
          <p:nvPr/>
        </p:nvSpPr>
        <p:spPr>
          <a:xfrm>
            <a:off x="-9128092" y="3994819"/>
            <a:ext cx="2039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=   1 à 4 Go</a:t>
            </a:r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F527FB8F-AFB0-D645-0F15-63F3D3C529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722">
            <a:off x="-4839434" y="3829301"/>
            <a:ext cx="1014661" cy="1014661"/>
          </a:xfrm>
          <a:prstGeom prst="rect">
            <a:avLst/>
          </a:prstGeom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AEC1EAD9-F35B-BD0D-E3C6-356A50D0AEA1}"/>
              </a:ext>
            </a:extLst>
          </p:cNvPr>
          <p:cNvSpPr txBox="1"/>
          <p:nvPr/>
        </p:nvSpPr>
        <p:spPr>
          <a:xfrm>
            <a:off x="-6791174" y="4737921"/>
            <a:ext cx="4623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Stockage d’une clé USB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341D67D1-3AAF-1C2B-24FC-046BDF2B64D3}"/>
              </a:ext>
            </a:extLst>
          </p:cNvPr>
          <p:cNvSpPr txBox="1"/>
          <p:nvPr/>
        </p:nvSpPr>
        <p:spPr>
          <a:xfrm>
            <a:off x="-4017008" y="4005256"/>
            <a:ext cx="2389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=   1 à 256 Go</a:t>
            </a:r>
          </a:p>
        </p:txBody>
      </p:sp>
      <p:pic>
        <p:nvPicPr>
          <p:cNvPr id="43" name="Image 42" descr="Une image contenant cercle, Graphique, noir et blanc, conception&#10;&#10;Description générée automatiquement">
            <a:extLst>
              <a:ext uri="{FF2B5EF4-FFF2-40B4-BE49-F238E27FC236}">
                <a16:creationId xmlns:a16="http://schemas.microsoft.com/office/drawing/2014/main" id="{B7931123-5100-E9C1-4F2F-6CD334EDBD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1024" y="5398278"/>
            <a:ext cx="876217" cy="876217"/>
          </a:xfrm>
          <a:prstGeom prst="rect">
            <a:avLst/>
          </a:prstGeom>
        </p:spPr>
      </p:pic>
      <p:sp>
        <p:nvSpPr>
          <p:cNvPr id="44" name="ZoneTexte 43">
            <a:extLst>
              <a:ext uri="{FF2B5EF4-FFF2-40B4-BE49-F238E27FC236}">
                <a16:creationId xmlns:a16="http://schemas.microsoft.com/office/drawing/2014/main" id="{24798C45-298A-EADD-9B28-0AEE6097F4CB}"/>
              </a:ext>
            </a:extLst>
          </p:cNvPr>
          <p:cNvSpPr txBox="1"/>
          <p:nvPr/>
        </p:nvSpPr>
        <p:spPr>
          <a:xfrm>
            <a:off x="-10560301" y="6237927"/>
            <a:ext cx="4623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Un CD Blu-Ray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03FAE3CE-F063-D537-B16D-8D5649994612}"/>
              </a:ext>
            </a:extLst>
          </p:cNvPr>
          <p:cNvSpPr txBox="1"/>
          <p:nvPr/>
        </p:nvSpPr>
        <p:spPr>
          <a:xfrm>
            <a:off x="-8055906" y="5619019"/>
            <a:ext cx="2039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=   25 Go</a:t>
            </a:r>
          </a:p>
        </p:txBody>
      </p:sp>
    </p:spTree>
    <p:extLst>
      <p:ext uri="{BB962C8B-B14F-4D97-AF65-F5344CB8AC3E}">
        <p14:creationId xmlns:p14="http://schemas.microsoft.com/office/powerpoint/2010/main" val="29434015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82A19CC8-51B8-6215-A338-CC1E1C68BD3B}"/>
              </a:ext>
            </a:extLst>
          </p:cNvPr>
          <p:cNvSpPr/>
          <p:nvPr/>
        </p:nvSpPr>
        <p:spPr>
          <a:xfrm>
            <a:off x="-323850" y="361950"/>
            <a:ext cx="4210050" cy="144780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FD3141D9-49AA-470C-A18B-02D473424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36" y="298215"/>
            <a:ext cx="4210050" cy="1511535"/>
          </a:xfrm>
          <a:prstGeom prst="rect">
            <a:avLst/>
          </a:prstGeom>
        </p:spPr>
      </p:pic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5A0E115D-06B6-8F98-0EBE-BAD50DF0A528}"/>
              </a:ext>
            </a:extLst>
          </p:cNvPr>
          <p:cNvSpPr/>
          <p:nvPr/>
        </p:nvSpPr>
        <p:spPr>
          <a:xfrm>
            <a:off x="-520632" y="222191"/>
            <a:ext cx="4603614" cy="1727318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2BAB14F-D910-8D6C-A832-65673A95222D}"/>
              </a:ext>
            </a:extLst>
          </p:cNvPr>
          <p:cNvSpPr txBox="1"/>
          <p:nvPr/>
        </p:nvSpPr>
        <p:spPr>
          <a:xfrm>
            <a:off x="4714944" y="701129"/>
            <a:ext cx="6788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POIDS D’UN FICHIER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98AECF-790A-BFB0-DAC6-1B016CC1CD51}"/>
              </a:ext>
            </a:extLst>
          </p:cNvPr>
          <p:cNvSpPr/>
          <p:nvPr/>
        </p:nvSpPr>
        <p:spPr>
          <a:xfrm>
            <a:off x="-939732" y="2089270"/>
            <a:ext cx="12712632" cy="4768732"/>
          </a:xfrm>
          <a:prstGeom prst="rect">
            <a:avLst/>
          </a:prstGeom>
          <a:solidFill>
            <a:srgbClr val="5C8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FDF95DAF-F891-D1B0-B812-061D1E5D5748}"/>
              </a:ext>
            </a:extLst>
          </p:cNvPr>
          <p:cNvSpPr/>
          <p:nvPr/>
        </p:nvSpPr>
        <p:spPr>
          <a:xfrm>
            <a:off x="11420475" y="2089271"/>
            <a:ext cx="771525" cy="1206382"/>
          </a:xfrm>
          <a:prstGeom prst="roundRect">
            <a:avLst/>
          </a:prstGeom>
          <a:solidFill>
            <a:srgbClr val="5C8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196A38-F2B1-9435-FB0F-0FCFB50832C7}"/>
              </a:ext>
            </a:extLst>
          </p:cNvPr>
          <p:cNvSpPr/>
          <p:nvPr/>
        </p:nvSpPr>
        <p:spPr>
          <a:xfrm>
            <a:off x="-939732" y="2089269"/>
            <a:ext cx="12712632" cy="4768733"/>
          </a:xfrm>
          <a:prstGeom prst="rect">
            <a:avLst/>
          </a:prstGeom>
          <a:solidFill>
            <a:srgbClr val="FE7B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32296B17-3495-A86C-5D5F-A7417EE3B1F1}"/>
              </a:ext>
            </a:extLst>
          </p:cNvPr>
          <p:cNvSpPr/>
          <p:nvPr/>
        </p:nvSpPr>
        <p:spPr>
          <a:xfrm>
            <a:off x="11420475" y="3295653"/>
            <a:ext cx="771525" cy="1206382"/>
          </a:xfrm>
          <a:prstGeom prst="roundRect">
            <a:avLst/>
          </a:prstGeom>
          <a:solidFill>
            <a:srgbClr val="FE7B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3EDA21A-F178-5E53-A33B-F22976DF9B55}"/>
              </a:ext>
            </a:extLst>
          </p:cNvPr>
          <p:cNvSpPr txBox="1"/>
          <p:nvPr/>
        </p:nvSpPr>
        <p:spPr>
          <a:xfrm>
            <a:off x="581519" y="2416802"/>
            <a:ext cx="11185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</a:rPr>
              <a:t>LE MEGA OCTET</a:t>
            </a:r>
          </a:p>
          <a:p>
            <a:pPr algn="ctr"/>
            <a:r>
              <a:rPr lang="fr-FR" sz="3600" b="1" dirty="0">
                <a:solidFill>
                  <a:schemeClr val="bg1"/>
                </a:solidFill>
              </a:rPr>
              <a:t>1Mo = 1000 Ko</a:t>
            </a:r>
            <a:endParaRPr lang="fr-FR" sz="3200" b="1" dirty="0">
              <a:solidFill>
                <a:schemeClr val="bg1"/>
              </a:solidFill>
            </a:endParaRPr>
          </a:p>
        </p:txBody>
      </p:sp>
      <p:pic>
        <p:nvPicPr>
          <p:cNvPr id="23" name="Image 22" descr="Une image contenant logo, Graphique, symbole, clipart&#10;&#10;Description générée automatiquement">
            <a:extLst>
              <a:ext uri="{FF2B5EF4-FFF2-40B4-BE49-F238E27FC236}">
                <a16:creationId xmlns:a16="http://schemas.microsoft.com/office/drawing/2014/main" id="{99BCB8D1-5FDF-A34A-5A3A-8ABA6520C4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833" y="4385840"/>
            <a:ext cx="1199545" cy="1199545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7C146950-8A14-83EC-8C37-3CD199B0CC0D}"/>
              </a:ext>
            </a:extLst>
          </p:cNvPr>
          <p:cNvSpPr txBox="1"/>
          <p:nvPr/>
        </p:nvSpPr>
        <p:spPr>
          <a:xfrm>
            <a:off x="765962" y="5560132"/>
            <a:ext cx="4623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Une musique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011E336-E0DE-BD7C-6D5B-5692E71B8B16}"/>
              </a:ext>
            </a:extLst>
          </p:cNvPr>
          <p:cNvSpPr txBox="1"/>
          <p:nvPr/>
        </p:nvSpPr>
        <p:spPr>
          <a:xfrm>
            <a:off x="3715032" y="4749470"/>
            <a:ext cx="2039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</a:rPr>
              <a:t>=   4 Mo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9FAF3E8-0038-01D5-680B-1283AD61B4AD}"/>
              </a:ext>
            </a:extLst>
          </p:cNvPr>
          <p:cNvSpPr txBox="1"/>
          <p:nvPr/>
        </p:nvSpPr>
        <p:spPr>
          <a:xfrm>
            <a:off x="5572095" y="5591867"/>
            <a:ext cx="4623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Une photo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6FD80A35-80E6-C818-3939-73B5DB77A236}"/>
              </a:ext>
            </a:extLst>
          </p:cNvPr>
          <p:cNvSpPr txBox="1"/>
          <p:nvPr/>
        </p:nvSpPr>
        <p:spPr>
          <a:xfrm>
            <a:off x="8521164" y="4781205"/>
            <a:ext cx="2763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</a:rPr>
              <a:t>=   6 à10 Mo</a:t>
            </a:r>
          </a:p>
        </p:txBody>
      </p:sp>
      <p:pic>
        <p:nvPicPr>
          <p:cNvPr id="28" name="Image 27" descr="Une image contenant Graphique, Police, symbole, cercle&#10;&#10;Description générée automatiquement">
            <a:extLst>
              <a:ext uri="{FF2B5EF4-FFF2-40B4-BE49-F238E27FC236}">
                <a16:creationId xmlns:a16="http://schemas.microsoft.com/office/drawing/2014/main" id="{D391866E-209B-4CA3-7578-B80ECCCE58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314" y="4388558"/>
            <a:ext cx="1275728" cy="127572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8DCFB31-C502-8C9E-DFD9-05667976C633}"/>
              </a:ext>
            </a:extLst>
          </p:cNvPr>
          <p:cNvSpPr/>
          <p:nvPr/>
        </p:nvSpPr>
        <p:spPr>
          <a:xfrm>
            <a:off x="-939732" y="2089268"/>
            <a:ext cx="12712632" cy="4768733"/>
          </a:xfrm>
          <a:prstGeom prst="rect">
            <a:avLst/>
          </a:prstGeom>
          <a:solidFill>
            <a:srgbClr val="35EC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5D38B919-4DFD-2876-DD4C-00E701704A16}"/>
              </a:ext>
            </a:extLst>
          </p:cNvPr>
          <p:cNvSpPr/>
          <p:nvPr/>
        </p:nvSpPr>
        <p:spPr>
          <a:xfrm>
            <a:off x="11420475" y="4502035"/>
            <a:ext cx="771525" cy="1206382"/>
          </a:xfrm>
          <a:prstGeom prst="roundRect">
            <a:avLst/>
          </a:prstGeom>
          <a:solidFill>
            <a:srgbClr val="35EC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532522F-D771-5636-EEE7-A831BB7199B9}"/>
              </a:ext>
            </a:extLst>
          </p:cNvPr>
          <p:cNvSpPr txBox="1"/>
          <p:nvPr/>
        </p:nvSpPr>
        <p:spPr>
          <a:xfrm>
            <a:off x="590201" y="2580864"/>
            <a:ext cx="11185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</a:rPr>
              <a:t>LE GIGA OCTET</a:t>
            </a:r>
          </a:p>
          <a:p>
            <a:pPr algn="ctr"/>
            <a:r>
              <a:rPr lang="fr-FR" sz="3600" b="1" dirty="0">
                <a:solidFill>
                  <a:schemeClr val="bg1"/>
                </a:solidFill>
              </a:rPr>
              <a:t>1Go = 1000 Mo</a:t>
            </a:r>
            <a:endParaRPr lang="fr-FR" sz="3200" b="1" dirty="0">
              <a:solidFill>
                <a:schemeClr val="bg1"/>
              </a:solidFill>
            </a:endParaRPr>
          </a:p>
        </p:txBody>
      </p:sp>
      <p:pic>
        <p:nvPicPr>
          <p:cNvPr id="31" name="Image 30" descr="Une image contenant Graphique, Police, cercle, logo&#10;&#10;Description générée automatiquement">
            <a:extLst>
              <a:ext uri="{FF2B5EF4-FFF2-40B4-BE49-F238E27FC236}">
                <a16:creationId xmlns:a16="http://schemas.microsoft.com/office/drawing/2014/main" id="{8C11FBCA-C706-696B-B689-FDCDAD90FE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180" y="3910307"/>
            <a:ext cx="993018" cy="993018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34EF8BBB-2E70-F869-0685-A138124D4F7C}"/>
              </a:ext>
            </a:extLst>
          </p:cNvPr>
          <p:cNvSpPr txBox="1"/>
          <p:nvPr/>
        </p:nvSpPr>
        <p:spPr>
          <a:xfrm>
            <a:off x="-79114" y="4892888"/>
            <a:ext cx="4623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Un film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605A248D-92E6-34CF-DA4B-6AD540E201D5}"/>
              </a:ext>
            </a:extLst>
          </p:cNvPr>
          <p:cNvSpPr txBox="1"/>
          <p:nvPr/>
        </p:nvSpPr>
        <p:spPr>
          <a:xfrm>
            <a:off x="2695053" y="4160223"/>
            <a:ext cx="2039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=   1 à 4 Go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99A57E99-B2C0-C42F-C71B-A0D425B173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722">
            <a:off x="6983711" y="3994705"/>
            <a:ext cx="1014661" cy="1014661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23319374-AEBD-F932-8662-D9F5412519F7}"/>
              </a:ext>
            </a:extLst>
          </p:cNvPr>
          <p:cNvSpPr txBox="1"/>
          <p:nvPr/>
        </p:nvSpPr>
        <p:spPr>
          <a:xfrm>
            <a:off x="5031971" y="4903325"/>
            <a:ext cx="4623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Stockage d’une clé USB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29F756F1-AE0F-4DFF-6D76-F9752F91ED94}"/>
              </a:ext>
            </a:extLst>
          </p:cNvPr>
          <p:cNvSpPr txBox="1"/>
          <p:nvPr/>
        </p:nvSpPr>
        <p:spPr>
          <a:xfrm>
            <a:off x="7806137" y="4170660"/>
            <a:ext cx="2389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=   1 à 256 Go</a:t>
            </a:r>
          </a:p>
        </p:txBody>
      </p:sp>
      <p:pic>
        <p:nvPicPr>
          <p:cNvPr id="39" name="Image 38" descr="Une image contenant cercle, Graphique, noir et blanc, conception&#10;&#10;Description générée automatiquement">
            <a:extLst>
              <a:ext uri="{FF2B5EF4-FFF2-40B4-BE49-F238E27FC236}">
                <a16:creationId xmlns:a16="http://schemas.microsoft.com/office/drawing/2014/main" id="{45AE41FF-7848-BFB6-6CB2-EACD39A081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121" y="5563682"/>
            <a:ext cx="876217" cy="876217"/>
          </a:xfrm>
          <a:prstGeom prst="rect">
            <a:avLst/>
          </a:prstGeom>
        </p:spPr>
      </p:pic>
      <p:sp>
        <p:nvSpPr>
          <p:cNvPr id="40" name="ZoneTexte 39">
            <a:extLst>
              <a:ext uri="{FF2B5EF4-FFF2-40B4-BE49-F238E27FC236}">
                <a16:creationId xmlns:a16="http://schemas.microsoft.com/office/drawing/2014/main" id="{932031FC-C1B5-0E99-3AD2-B7CB83748992}"/>
              </a:ext>
            </a:extLst>
          </p:cNvPr>
          <p:cNvSpPr txBox="1"/>
          <p:nvPr/>
        </p:nvSpPr>
        <p:spPr>
          <a:xfrm>
            <a:off x="1262844" y="6403331"/>
            <a:ext cx="4623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Un CD Blu-Ray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F6BF2467-59AC-59AE-A8BE-FEF792349C14}"/>
              </a:ext>
            </a:extLst>
          </p:cNvPr>
          <p:cNvSpPr txBox="1"/>
          <p:nvPr/>
        </p:nvSpPr>
        <p:spPr>
          <a:xfrm>
            <a:off x="3767239" y="5784423"/>
            <a:ext cx="2039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=   25 Go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F9B9B3-4AD1-7BF7-8001-5FF77E7CBE56}"/>
              </a:ext>
            </a:extLst>
          </p:cNvPr>
          <p:cNvSpPr/>
          <p:nvPr/>
        </p:nvSpPr>
        <p:spPr>
          <a:xfrm>
            <a:off x="-12712632" y="2089268"/>
            <a:ext cx="12712632" cy="47687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791ED219-B1AF-F680-D365-991E7A1AC435}"/>
              </a:ext>
            </a:extLst>
          </p:cNvPr>
          <p:cNvSpPr/>
          <p:nvPr/>
        </p:nvSpPr>
        <p:spPr>
          <a:xfrm>
            <a:off x="-352425" y="5708416"/>
            <a:ext cx="771525" cy="114958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8671057-90F0-B3FB-95A6-1824CC60117A}"/>
              </a:ext>
            </a:extLst>
          </p:cNvPr>
          <p:cNvSpPr txBox="1"/>
          <p:nvPr/>
        </p:nvSpPr>
        <p:spPr>
          <a:xfrm rot="16200000">
            <a:off x="-351791" y="6144666"/>
            <a:ext cx="1068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To</a:t>
            </a:r>
            <a:endParaRPr lang="fr-FR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FC22022-9DC5-3507-C11C-C704656E3E35}"/>
              </a:ext>
            </a:extLst>
          </p:cNvPr>
          <p:cNvSpPr txBox="1"/>
          <p:nvPr/>
        </p:nvSpPr>
        <p:spPr>
          <a:xfrm rot="16200000">
            <a:off x="11426701" y="2530354"/>
            <a:ext cx="1068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Ko</a:t>
            </a:r>
            <a:endParaRPr lang="fr-FR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3A4932E-21D2-C81A-9D7A-2F089F987EC8}"/>
              </a:ext>
            </a:extLst>
          </p:cNvPr>
          <p:cNvSpPr txBox="1"/>
          <p:nvPr/>
        </p:nvSpPr>
        <p:spPr>
          <a:xfrm rot="16200000">
            <a:off x="11420912" y="3679938"/>
            <a:ext cx="1068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Mo</a:t>
            </a:r>
            <a:endParaRPr lang="fr-FR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D2FE65B-CAC6-8D09-3011-60821C08D50D}"/>
              </a:ext>
            </a:extLst>
          </p:cNvPr>
          <p:cNvSpPr txBox="1"/>
          <p:nvPr/>
        </p:nvSpPr>
        <p:spPr>
          <a:xfrm rot="16200000">
            <a:off x="11413801" y="4889297"/>
            <a:ext cx="1068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Go</a:t>
            </a:r>
            <a:endParaRPr lang="fr-FR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0C8DE7A2-55EF-BB92-F212-25861165CF7A}"/>
              </a:ext>
            </a:extLst>
          </p:cNvPr>
          <p:cNvSpPr txBox="1"/>
          <p:nvPr/>
        </p:nvSpPr>
        <p:spPr>
          <a:xfrm>
            <a:off x="-11201038" y="2295951"/>
            <a:ext cx="11185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</a:rPr>
              <a:t>LE GIGA OCTET</a:t>
            </a:r>
          </a:p>
          <a:p>
            <a:pPr algn="ctr"/>
            <a:r>
              <a:rPr lang="fr-FR" sz="3600" b="1" dirty="0">
                <a:solidFill>
                  <a:schemeClr val="bg1"/>
                </a:solidFill>
              </a:rPr>
              <a:t>1To = 1000 Go</a:t>
            </a:r>
            <a:endParaRPr lang="fr-FR" sz="3200" b="1" dirty="0">
              <a:solidFill>
                <a:schemeClr val="bg1"/>
              </a:solidFill>
            </a:endParaRPr>
          </a:p>
        </p:txBody>
      </p:sp>
      <p:pic>
        <p:nvPicPr>
          <p:cNvPr id="52" name="Image 51" descr="Une image contenant capture d’écran, Graphique, conception, symbole&#10;&#10;Description générée automatiquement">
            <a:extLst>
              <a:ext uri="{FF2B5EF4-FFF2-40B4-BE49-F238E27FC236}">
                <a16:creationId xmlns:a16="http://schemas.microsoft.com/office/drawing/2014/main" id="{E39FBFB4-23A9-17ED-2230-5B25473DB9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8532" y="3129067"/>
            <a:ext cx="3190836" cy="3190836"/>
          </a:xfrm>
          <a:prstGeom prst="rect">
            <a:avLst/>
          </a:prstGeom>
        </p:spPr>
      </p:pic>
      <p:sp>
        <p:nvSpPr>
          <p:cNvPr id="53" name="ZoneTexte 52">
            <a:extLst>
              <a:ext uri="{FF2B5EF4-FFF2-40B4-BE49-F238E27FC236}">
                <a16:creationId xmlns:a16="http://schemas.microsoft.com/office/drawing/2014/main" id="{8E493B9E-2420-BB77-5540-7BF315EB04C9}"/>
              </a:ext>
            </a:extLst>
          </p:cNvPr>
          <p:cNvSpPr txBox="1"/>
          <p:nvPr/>
        </p:nvSpPr>
        <p:spPr>
          <a:xfrm>
            <a:off x="-13501863" y="5753183"/>
            <a:ext cx="11185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Un ordinateur actuel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C0D113DF-53D2-9157-CD1A-4E369B56A714}"/>
              </a:ext>
            </a:extLst>
          </p:cNvPr>
          <p:cNvSpPr txBox="1"/>
          <p:nvPr/>
        </p:nvSpPr>
        <p:spPr>
          <a:xfrm>
            <a:off x="-6485483" y="4308617"/>
            <a:ext cx="60210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solidFill>
                  <a:schemeClr val="bg1"/>
                </a:solidFill>
              </a:rPr>
              <a:t>=   500 Go à 3 To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4ABB4082-30BA-49F4-B931-36F0E60C6170}"/>
              </a:ext>
            </a:extLst>
          </p:cNvPr>
          <p:cNvSpPr txBox="1"/>
          <p:nvPr/>
        </p:nvSpPr>
        <p:spPr>
          <a:xfrm>
            <a:off x="-8295147" y="6159913"/>
            <a:ext cx="11185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*1 To = 1 000 000 000 000 octets</a:t>
            </a:r>
          </a:p>
        </p:txBody>
      </p:sp>
    </p:spTree>
    <p:extLst>
      <p:ext uri="{BB962C8B-B14F-4D97-AF65-F5344CB8AC3E}">
        <p14:creationId xmlns:p14="http://schemas.microsoft.com/office/powerpoint/2010/main" val="26742160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82A19CC8-51B8-6215-A338-CC1E1C68BD3B}"/>
              </a:ext>
            </a:extLst>
          </p:cNvPr>
          <p:cNvSpPr/>
          <p:nvPr/>
        </p:nvSpPr>
        <p:spPr>
          <a:xfrm>
            <a:off x="-323850" y="361950"/>
            <a:ext cx="4210050" cy="144780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FD3141D9-49AA-470C-A18B-02D473424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36" y="298215"/>
            <a:ext cx="4210050" cy="1511535"/>
          </a:xfrm>
          <a:prstGeom prst="rect">
            <a:avLst/>
          </a:prstGeom>
        </p:spPr>
      </p:pic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5A0E115D-06B6-8F98-0EBE-BAD50DF0A528}"/>
              </a:ext>
            </a:extLst>
          </p:cNvPr>
          <p:cNvSpPr/>
          <p:nvPr/>
        </p:nvSpPr>
        <p:spPr>
          <a:xfrm>
            <a:off x="-520632" y="222191"/>
            <a:ext cx="4603614" cy="1727318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2BAB14F-D910-8D6C-A832-65673A95222D}"/>
              </a:ext>
            </a:extLst>
          </p:cNvPr>
          <p:cNvSpPr txBox="1"/>
          <p:nvPr/>
        </p:nvSpPr>
        <p:spPr>
          <a:xfrm>
            <a:off x="4714944" y="701129"/>
            <a:ext cx="6788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POIDS D’UN FICHIER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98AECF-790A-BFB0-DAC6-1B016CC1CD51}"/>
              </a:ext>
            </a:extLst>
          </p:cNvPr>
          <p:cNvSpPr/>
          <p:nvPr/>
        </p:nvSpPr>
        <p:spPr>
          <a:xfrm>
            <a:off x="-939732" y="2089270"/>
            <a:ext cx="12712632" cy="4768732"/>
          </a:xfrm>
          <a:prstGeom prst="rect">
            <a:avLst/>
          </a:prstGeom>
          <a:solidFill>
            <a:srgbClr val="5C8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FDF95DAF-F891-D1B0-B812-061D1E5D5748}"/>
              </a:ext>
            </a:extLst>
          </p:cNvPr>
          <p:cNvSpPr/>
          <p:nvPr/>
        </p:nvSpPr>
        <p:spPr>
          <a:xfrm>
            <a:off x="11420475" y="2089271"/>
            <a:ext cx="771525" cy="1206382"/>
          </a:xfrm>
          <a:prstGeom prst="roundRect">
            <a:avLst/>
          </a:prstGeom>
          <a:solidFill>
            <a:srgbClr val="5C8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196A38-F2B1-9435-FB0F-0FCFB50832C7}"/>
              </a:ext>
            </a:extLst>
          </p:cNvPr>
          <p:cNvSpPr/>
          <p:nvPr/>
        </p:nvSpPr>
        <p:spPr>
          <a:xfrm>
            <a:off x="-939732" y="2089269"/>
            <a:ext cx="12712632" cy="4768733"/>
          </a:xfrm>
          <a:prstGeom prst="rect">
            <a:avLst/>
          </a:prstGeom>
          <a:solidFill>
            <a:srgbClr val="FE7B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32296B17-3495-A86C-5D5F-A7417EE3B1F1}"/>
              </a:ext>
            </a:extLst>
          </p:cNvPr>
          <p:cNvSpPr/>
          <p:nvPr/>
        </p:nvSpPr>
        <p:spPr>
          <a:xfrm>
            <a:off x="11420475" y="3295653"/>
            <a:ext cx="771525" cy="1206382"/>
          </a:xfrm>
          <a:prstGeom prst="roundRect">
            <a:avLst/>
          </a:prstGeom>
          <a:solidFill>
            <a:srgbClr val="FE7B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DCFB31-C502-8C9E-DFD9-05667976C633}"/>
              </a:ext>
            </a:extLst>
          </p:cNvPr>
          <p:cNvSpPr/>
          <p:nvPr/>
        </p:nvSpPr>
        <p:spPr>
          <a:xfrm>
            <a:off x="-939732" y="2089268"/>
            <a:ext cx="12712632" cy="4768733"/>
          </a:xfrm>
          <a:prstGeom prst="rect">
            <a:avLst/>
          </a:prstGeom>
          <a:solidFill>
            <a:srgbClr val="35EC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5D38B919-4DFD-2876-DD4C-00E701704A16}"/>
              </a:ext>
            </a:extLst>
          </p:cNvPr>
          <p:cNvSpPr/>
          <p:nvPr/>
        </p:nvSpPr>
        <p:spPr>
          <a:xfrm>
            <a:off x="11420475" y="4502035"/>
            <a:ext cx="771525" cy="1206382"/>
          </a:xfrm>
          <a:prstGeom prst="roundRect">
            <a:avLst/>
          </a:prstGeom>
          <a:solidFill>
            <a:srgbClr val="35EC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9BA643B-2F1A-3609-1C69-14341B7868E8}"/>
              </a:ext>
            </a:extLst>
          </p:cNvPr>
          <p:cNvSpPr txBox="1"/>
          <p:nvPr/>
        </p:nvSpPr>
        <p:spPr>
          <a:xfrm>
            <a:off x="590201" y="2580864"/>
            <a:ext cx="11185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</a:rPr>
              <a:t>LE GIGA OCTET</a:t>
            </a:r>
          </a:p>
          <a:p>
            <a:pPr algn="ctr"/>
            <a:r>
              <a:rPr lang="fr-FR" sz="3600" b="1" dirty="0">
                <a:solidFill>
                  <a:schemeClr val="bg1"/>
                </a:solidFill>
              </a:rPr>
              <a:t>1Go = 1000 Mo</a:t>
            </a:r>
            <a:endParaRPr lang="fr-FR" sz="3200" b="1" dirty="0">
              <a:solidFill>
                <a:schemeClr val="bg1"/>
              </a:solidFill>
            </a:endParaRPr>
          </a:p>
        </p:txBody>
      </p:sp>
      <p:pic>
        <p:nvPicPr>
          <p:cNvPr id="19" name="Image 18" descr="Une image contenant Graphique, Police, cercle, logo&#10;&#10;Description générée automatiquement">
            <a:extLst>
              <a:ext uri="{FF2B5EF4-FFF2-40B4-BE49-F238E27FC236}">
                <a16:creationId xmlns:a16="http://schemas.microsoft.com/office/drawing/2014/main" id="{076F61E4-EC82-69CA-D007-C5122474B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180" y="3910307"/>
            <a:ext cx="993018" cy="993018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AB8909D4-2A06-5BE9-1C12-1C1443501C52}"/>
              </a:ext>
            </a:extLst>
          </p:cNvPr>
          <p:cNvSpPr txBox="1"/>
          <p:nvPr/>
        </p:nvSpPr>
        <p:spPr>
          <a:xfrm>
            <a:off x="-79114" y="4892888"/>
            <a:ext cx="4623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Un film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A258770-7A57-3DD9-3882-F22C39C6C9AA}"/>
              </a:ext>
            </a:extLst>
          </p:cNvPr>
          <p:cNvSpPr txBox="1"/>
          <p:nvPr/>
        </p:nvSpPr>
        <p:spPr>
          <a:xfrm>
            <a:off x="2695053" y="4160223"/>
            <a:ext cx="2039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=   1 à 4 Go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CE678AB4-2286-BC4D-AF25-69997B4988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722">
            <a:off x="6983711" y="3994705"/>
            <a:ext cx="1014661" cy="1014661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D5D1C5B3-54FE-015D-CB8E-3FF633BF6E84}"/>
              </a:ext>
            </a:extLst>
          </p:cNvPr>
          <p:cNvSpPr txBox="1"/>
          <p:nvPr/>
        </p:nvSpPr>
        <p:spPr>
          <a:xfrm>
            <a:off x="5031971" y="4903325"/>
            <a:ext cx="4623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Stockage d’une clé USB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48135B4-2ED5-2B86-A3BF-771BB4F5FB29}"/>
              </a:ext>
            </a:extLst>
          </p:cNvPr>
          <p:cNvSpPr txBox="1"/>
          <p:nvPr/>
        </p:nvSpPr>
        <p:spPr>
          <a:xfrm>
            <a:off x="7806137" y="4170660"/>
            <a:ext cx="2389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=   1 à 256 Go</a:t>
            </a:r>
          </a:p>
        </p:txBody>
      </p:sp>
      <p:pic>
        <p:nvPicPr>
          <p:cNvPr id="25" name="Image 24" descr="Une image contenant cercle, Graphique, noir et blanc, conception&#10;&#10;Description générée automatiquement">
            <a:extLst>
              <a:ext uri="{FF2B5EF4-FFF2-40B4-BE49-F238E27FC236}">
                <a16:creationId xmlns:a16="http://schemas.microsoft.com/office/drawing/2014/main" id="{693EFDA6-FDAC-8E4B-BA4A-713F81942C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121" y="5563682"/>
            <a:ext cx="876217" cy="876217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B9EC36DC-8E66-287F-7365-494F83650AB0}"/>
              </a:ext>
            </a:extLst>
          </p:cNvPr>
          <p:cNvSpPr txBox="1"/>
          <p:nvPr/>
        </p:nvSpPr>
        <p:spPr>
          <a:xfrm>
            <a:off x="1262844" y="6403331"/>
            <a:ext cx="4623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Un CD Blu-Ray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2A4C628-D177-239C-9E3D-2CCE63D4FB8F}"/>
              </a:ext>
            </a:extLst>
          </p:cNvPr>
          <p:cNvSpPr txBox="1"/>
          <p:nvPr/>
        </p:nvSpPr>
        <p:spPr>
          <a:xfrm>
            <a:off x="3767239" y="5784423"/>
            <a:ext cx="2039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=   25 Go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F9B9B3-4AD1-7BF7-8001-5FF77E7CBE56}"/>
              </a:ext>
            </a:extLst>
          </p:cNvPr>
          <p:cNvSpPr/>
          <p:nvPr/>
        </p:nvSpPr>
        <p:spPr>
          <a:xfrm>
            <a:off x="-939732" y="2089269"/>
            <a:ext cx="12712632" cy="47687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791ED219-B1AF-F680-D365-991E7A1AC435}"/>
              </a:ext>
            </a:extLst>
          </p:cNvPr>
          <p:cNvSpPr/>
          <p:nvPr/>
        </p:nvSpPr>
        <p:spPr>
          <a:xfrm>
            <a:off x="11420475" y="5708417"/>
            <a:ext cx="771525" cy="114958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B49A75A-AD51-1174-FB4A-F33FB1992269}"/>
              </a:ext>
            </a:extLst>
          </p:cNvPr>
          <p:cNvSpPr txBox="1"/>
          <p:nvPr/>
        </p:nvSpPr>
        <p:spPr>
          <a:xfrm rot="16200000">
            <a:off x="11426701" y="2530354"/>
            <a:ext cx="1068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Ko</a:t>
            </a:r>
            <a:endParaRPr lang="fr-FR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4A5BDA0-D215-E0B7-7187-96D29FDF9FF8}"/>
              </a:ext>
            </a:extLst>
          </p:cNvPr>
          <p:cNvSpPr txBox="1"/>
          <p:nvPr/>
        </p:nvSpPr>
        <p:spPr>
          <a:xfrm rot="16200000">
            <a:off x="11420912" y="3679938"/>
            <a:ext cx="1068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Mo</a:t>
            </a:r>
            <a:endParaRPr lang="fr-FR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E3A85F5-7B1F-9D3A-5C7A-F7CE14AA9E55}"/>
              </a:ext>
            </a:extLst>
          </p:cNvPr>
          <p:cNvSpPr txBox="1"/>
          <p:nvPr/>
        </p:nvSpPr>
        <p:spPr>
          <a:xfrm rot="16200000">
            <a:off x="11413801" y="4889297"/>
            <a:ext cx="1068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Go</a:t>
            </a:r>
            <a:endParaRPr lang="fr-FR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25774C4-5EB5-6B1F-B745-DAD351E01C9D}"/>
              </a:ext>
            </a:extLst>
          </p:cNvPr>
          <p:cNvSpPr txBox="1"/>
          <p:nvPr/>
        </p:nvSpPr>
        <p:spPr>
          <a:xfrm rot="16200000">
            <a:off x="11413800" y="6159569"/>
            <a:ext cx="1068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To</a:t>
            </a:r>
            <a:endParaRPr lang="fr-FR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066A44E1-038C-8E0E-D8CF-5CCB4F63E4F8}"/>
              </a:ext>
            </a:extLst>
          </p:cNvPr>
          <p:cNvSpPr txBox="1"/>
          <p:nvPr/>
        </p:nvSpPr>
        <p:spPr>
          <a:xfrm>
            <a:off x="531841" y="2379379"/>
            <a:ext cx="11185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</a:rPr>
              <a:t>LE GIGA OCTET</a:t>
            </a:r>
          </a:p>
          <a:p>
            <a:pPr algn="ctr"/>
            <a:r>
              <a:rPr lang="fr-FR" sz="3600" b="1" dirty="0">
                <a:solidFill>
                  <a:schemeClr val="bg1"/>
                </a:solidFill>
              </a:rPr>
              <a:t>1To = 1000 Go</a:t>
            </a:r>
            <a:endParaRPr lang="fr-FR" sz="3200" b="1" dirty="0">
              <a:solidFill>
                <a:schemeClr val="bg1"/>
              </a:solidFill>
            </a:endParaRPr>
          </a:p>
        </p:txBody>
      </p:sp>
      <p:pic>
        <p:nvPicPr>
          <p:cNvPr id="30" name="Image 29" descr="Une image contenant capture d’écran, Graphique, conception, symbole&#10;&#10;Description générée automatiquement">
            <a:extLst>
              <a:ext uri="{FF2B5EF4-FFF2-40B4-BE49-F238E27FC236}">
                <a16:creationId xmlns:a16="http://schemas.microsoft.com/office/drawing/2014/main" id="{6F5111CB-62A4-DBE0-4CF4-0D1C8E6A2C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347" y="3212495"/>
            <a:ext cx="3190836" cy="3190836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1A52D136-0B17-5B40-2EF9-1E302E14064D}"/>
              </a:ext>
            </a:extLst>
          </p:cNvPr>
          <p:cNvSpPr txBox="1"/>
          <p:nvPr/>
        </p:nvSpPr>
        <p:spPr>
          <a:xfrm>
            <a:off x="-1768984" y="5836611"/>
            <a:ext cx="11185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Un ordinateur actuel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090FD3EA-67EF-649E-AE47-34FE3992BD3C}"/>
              </a:ext>
            </a:extLst>
          </p:cNvPr>
          <p:cNvSpPr txBox="1"/>
          <p:nvPr/>
        </p:nvSpPr>
        <p:spPr>
          <a:xfrm>
            <a:off x="5247396" y="4392045"/>
            <a:ext cx="60210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solidFill>
                  <a:schemeClr val="bg1"/>
                </a:solidFill>
              </a:rPr>
              <a:t>=   500 Go à 3 To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BE240685-9473-EDF2-0DEA-8096052D113A}"/>
              </a:ext>
            </a:extLst>
          </p:cNvPr>
          <p:cNvSpPr txBox="1"/>
          <p:nvPr/>
        </p:nvSpPr>
        <p:spPr>
          <a:xfrm>
            <a:off x="3437732" y="6243341"/>
            <a:ext cx="11185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*1 To = 1 000 000 000 000 octets</a:t>
            </a:r>
          </a:p>
        </p:txBody>
      </p:sp>
    </p:spTree>
    <p:extLst>
      <p:ext uri="{BB962C8B-B14F-4D97-AF65-F5344CB8AC3E}">
        <p14:creationId xmlns:p14="http://schemas.microsoft.com/office/powerpoint/2010/main" val="24411835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82A19CC8-51B8-6215-A338-CC1E1C68BD3B}"/>
              </a:ext>
            </a:extLst>
          </p:cNvPr>
          <p:cNvSpPr/>
          <p:nvPr/>
        </p:nvSpPr>
        <p:spPr>
          <a:xfrm>
            <a:off x="-323850" y="361950"/>
            <a:ext cx="4210050" cy="144780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FD3141D9-49AA-470C-A18B-02D473424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36" y="298215"/>
            <a:ext cx="4210050" cy="1511535"/>
          </a:xfrm>
          <a:prstGeom prst="rect">
            <a:avLst/>
          </a:prstGeom>
        </p:spPr>
      </p:pic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5A0E115D-06B6-8F98-0EBE-BAD50DF0A528}"/>
              </a:ext>
            </a:extLst>
          </p:cNvPr>
          <p:cNvSpPr/>
          <p:nvPr/>
        </p:nvSpPr>
        <p:spPr>
          <a:xfrm>
            <a:off x="-520632" y="222191"/>
            <a:ext cx="4603614" cy="1727318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2BAB14F-D910-8D6C-A832-65673A95222D}"/>
              </a:ext>
            </a:extLst>
          </p:cNvPr>
          <p:cNvSpPr txBox="1"/>
          <p:nvPr/>
        </p:nvSpPr>
        <p:spPr>
          <a:xfrm>
            <a:off x="4714945" y="502959"/>
            <a:ext cx="67881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L’EXPLORATEUR DE FICHIERS</a:t>
            </a:r>
          </a:p>
        </p:txBody>
      </p:sp>
      <p:pic>
        <p:nvPicPr>
          <p:cNvPr id="3" name="Image 2" descr="Une image contenant Rectangle, conception, symbole, jaune&#10;&#10;Description générée automatiquement">
            <a:extLst>
              <a:ext uri="{FF2B5EF4-FFF2-40B4-BE49-F238E27FC236}">
                <a16:creationId xmlns:a16="http://schemas.microsoft.com/office/drawing/2014/main" id="{CE59CEFF-2EED-B183-517C-11D4828FE0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095" y="2523402"/>
            <a:ext cx="5057849" cy="337443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2F48F16-659E-CF15-AD93-C2C0540F6AE1}"/>
              </a:ext>
            </a:extLst>
          </p:cNvPr>
          <p:cNvSpPr txBox="1"/>
          <p:nvPr/>
        </p:nvSpPr>
        <p:spPr>
          <a:xfrm>
            <a:off x="853835" y="3149244"/>
            <a:ext cx="4726260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2400" dirty="0">
                <a:solidFill>
                  <a:srgbClr val="5C8AFF"/>
                </a:solidFill>
                <a:latin typeface="Poppins"/>
                <a:cs typeface="Poppins"/>
              </a:rPr>
              <a:t>C’est l’application permettant de gérer ses fichiers et de créer des dossiers pour les entreposer.</a:t>
            </a:r>
            <a:endParaRPr lang="fr-FR" sz="24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1797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82A19CC8-51B8-6215-A338-CC1E1C68BD3B}"/>
              </a:ext>
            </a:extLst>
          </p:cNvPr>
          <p:cNvSpPr/>
          <p:nvPr/>
        </p:nvSpPr>
        <p:spPr>
          <a:xfrm>
            <a:off x="-4566666" y="464002"/>
            <a:ext cx="4210050" cy="144780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FD3141D9-49AA-470C-A18B-02D473424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82652" y="400267"/>
            <a:ext cx="4210050" cy="1511535"/>
          </a:xfrm>
          <a:prstGeom prst="rect">
            <a:avLst/>
          </a:prstGeom>
        </p:spPr>
      </p:pic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5A0E115D-06B6-8F98-0EBE-BAD50DF0A528}"/>
              </a:ext>
            </a:extLst>
          </p:cNvPr>
          <p:cNvSpPr/>
          <p:nvPr/>
        </p:nvSpPr>
        <p:spPr>
          <a:xfrm>
            <a:off x="-4763448" y="324243"/>
            <a:ext cx="4603614" cy="1727318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2BAB14F-D910-8D6C-A832-65673A95222D}"/>
              </a:ext>
            </a:extLst>
          </p:cNvPr>
          <p:cNvSpPr txBox="1"/>
          <p:nvPr/>
        </p:nvSpPr>
        <p:spPr>
          <a:xfrm>
            <a:off x="2701925" y="107033"/>
            <a:ext cx="6788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L’EXPLORATEUR</a:t>
            </a:r>
          </a:p>
          <a:p>
            <a:pPr algn="ctr"/>
            <a:r>
              <a:rPr lang="fr-FR" sz="20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DE FICHIERS</a:t>
            </a:r>
          </a:p>
        </p:txBody>
      </p:sp>
      <p:pic>
        <p:nvPicPr>
          <p:cNvPr id="8" name="Image 7" descr="Une image contenant texte, capture d’écran, logiciel&#10;&#10;Description générée automatiquement">
            <a:extLst>
              <a:ext uri="{FF2B5EF4-FFF2-40B4-BE49-F238E27FC236}">
                <a16:creationId xmlns:a16="http://schemas.microsoft.com/office/drawing/2014/main" id="{D98F9B88-CD1B-5317-9F54-1F03120183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758" y="878654"/>
            <a:ext cx="9473487" cy="4245544"/>
          </a:xfrm>
          <a:prstGeom prst="rect">
            <a:avLst/>
          </a:prstGeom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D012177A-D798-14F3-190B-979C551051F9}"/>
              </a:ext>
            </a:extLst>
          </p:cNvPr>
          <p:cNvSpPr/>
          <p:nvPr/>
        </p:nvSpPr>
        <p:spPr>
          <a:xfrm>
            <a:off x="1498862" y="1444877"/>
            <a:ext cx="1442302" cy="3453693"/>
          </a:xfrm>
          <a:prstGeom prst="roundRect">
            <a:avLst/>
          </a:prstGeom>
          <a:noFill/>
          <a:ln w="57150">
            <a:solidFill>
              <a:srgbClr val="5C8AFF"/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11E9EBF-941A-F1D1-C6FF-A6D4F85C0B7D}"/>
              </a:ext>
            </a:extLst>
          </p:cNvPr>
          <p:cNvSpPr txBox="1"/>
          <p:nvPr/>
        </p:nvSpPr>
        <p:spPr>
          <a:xfrm>
            <a:off x="167950" y="5187933"/>
            <a:ext cx="2891331" cy="15388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2400" dirty="0">
                <a:solidFill>
                  <a:srgbClr val="5C8AFF"/>
                </a:solidFill>
                <a:latin typeface="Poppins"/>
                <a:cs typeface="Poppins"/>
              </a:rPr>
              <a:t> </a:t>
            </a:r>
            <a:r>
              <a:rPr lang="fr-FR" sz="1400" b="1" dirty="0">
                <a:solidFill>
                  <a:srgbClr val="5C8AFF"/>
                </a:solidFill>
                <a:latin typeface="Poppins"/>
                <a:cs typeface="Poppins"/>
              </a:rPr>
              <a:t>LES DIFFÉRENTES PARTIE DE STOCKAGE</a:t>
            </a:r>
          </a:p>
          <a:p>
            <a:pPr algn="ctr"/>
            <a:r>
              <a:rPr lang="fr-FR" sz="1400" dirty="0">
                <a:solidFill>
                  <a:srgbClr val="5C8AFF"/>
                </a:solidFill>
                <a:latin typeface="Poppins"/>
                <a:cs typeface="Poppins"/>
              </a:rPr>
              <a:t>Des dossiers sont créés de base sur l’ordinateur mais nous pouvons en créer d’autres.</a:t>
            </a:r>
            <a:endParaRPr lang="fr-FR" sz="14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8DEED83E-5689-7005-CA9E-265CC147C3F6}"/>
              </a:ext>
            </a:extLst>
          </p:cNvPr>
          <p:cNvSpPr/>
          <p:nvPr/>
        </p:nvSpPr>
        <p:spPr>
          <a:xfrm>
            <a:off x="2433686" y="1026459"/>
            <a:ext cx="2930166" cy="250377"/>
          </a:xfrm>
          <a:prstGeom prst="roundRect">
            <a:avLst/>
          </a:prstGeom>
          <a:noFill/>
          <a:ln w="38100">
            <a:solidFill>
              <a:srgbClr val="35EC91"/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9CC0BDF-95F9-E445-5822-EC19B0236C92}"/>
              </a:ext>
            </a:extLst>
          </p:cNvPr>
          <p:cNvSpPr txBox="1"/>
          <p:nvPr/>
        </p:nvSpPr>
        <p:spPr>
          <a:xfrm>
            <a:off x="3056423" y="5212084"/>
            <a:ext cx="2891331" cy="15388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2400" dirty="0">
                <a:solidFill>
                  <a:srgbClr val="35EC91"/>
                </a:solidFill>
                <a:latin typeface="Poppins"/>
                <a:cs typeface="Poppins"/>
              </a:rPr>
              <a:t> </a:t>
            </a:r>
            <a:r>
              <a:rPr lang="fr-FR" sz="1400" b="1" dirty="0">
                <a:solidFill>
                  <a:srgbClr val="35EC91"/>
                </a:solidFill>
                <a:latin typeface="Poppins"/>
                <a:cs typeface="Poppins"/>
              </a:rPr>
              <a:t>LE CHEMIN DE SUIVI</a:t>
            </a:r>
            <a:endParaRPr lang="fr-FR" sz="1400" b="1" dirty="0">
              <a:solidFill>
                <a:srgbClr val="35EC9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1400" dirty="0">
                <a:solidFill>
                  <a:srgbClr val="35EC91"/>
                </a:solidFill>
                <a:latin typeface="Poppins"/>
                <a:cs typeface="Poppins"/>
              </a:rPr>
              <a:t>Ce chemin permet de se repérer en nous indiquant tous les dossiers que nous avons ouverts pour arriver à notre fichier.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02E329FC-E507-DFC3-5729-B53506FD655E}"/>
              </a:ext>
            </a:extLst>
          </p:cNvPr>
          <p:cNvSpPr/>
          <p:nvPr/>
        </p:nvSpPr>
        <p:spPr>
          <a:xfrm>
            <a:off x="3921552" y="1588170"/>
            <a:ext cx="3205112" cy="815665"/>
          </a:xfrm>
          <a:prstGeom prst="roundRect">
            <a:avLst/>
          </a:prstGeom>
          <a:noFill/>
          <a:ln w="38100">
            <a:solidFill>
              <a:srgbClr val="FE7BAB"/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15A199D-306E-DFE8-799A-93549EDA3C44}"/>
              </a:ext>
            </a:extLst>
          </p:cNvPr>
          <p:cNvSpPr txBox="1"/>
          <p:nvPr/>
        </p:nvSpPr>
        <p:spPr>
          <a:xfrm>
            <a:off x="5871408" y="5212084"/>
            <a:ext cx="2964819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2400" dirty="0">
                <a:solidFill>
                  <a:srgbClr val="35EC9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1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LES FICHIERS </a:t>
            </a:r>
          </a:p>
          <a:p>
            <a:pPr algn="ctr"/>
            <a:r>
              <a:rPr lang="fr-FR" sz="1400" dirty="0">
                <a:solidFill>
                  <a:srgbClr val="FE7BAB"/>
                </a:solidFill>
                <a:latin typeface="Poppins"/>
                <a:cs typeface="Poppins"/>
              </a:rPr>
              <a:t>Les fichiers sont affichés avec des informations complémentaires.</a:t>
            </a:r>
            <a:endParaRPr lang="fr-FR" sz="1400" dirty="0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1400" dirty="0">
                <a:solidFill>
                  <a:srgbClr val="FE7BAB"/>
                </a:solidFill>
                <a:latin typeface="Poppins"/>
                <a:cs typeface="Poppins"/>
              </a:rPr>
              <a:t>(les logos sont affichés)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BA16815D-D318-5E33-C2F4-9EA96ACA0271}"/>
              </a:ext>
            </a:extLst>
          </p:cNvPr>
          <p:cNvSpPr/>
          <p:nvPr/>
        </p:nvSpPr>
        <p:spPr>
          <a:xfrm>
            <a:off x="7238560" y="1341015"/>
            <a:ext cx="3957581" cy="3827126"/>
          </a:xfrm>
          <a:prstGeom prst="round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417861B-F4A3-9E7D-B0AE-94022C6B40E0}"/>
              </a:ext>
            </a:extLst>
          </p:cNvPr>
          <p:cNvSpPr txBox="1"/>
          <p:nvPr/>
        </p:nvSpPr>
        <p:spPr>
          <a:xfrm>
            <a:off x="8683535" y="5212083"/>
            <a:ext cx="2964819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2400" dirty="0">
                <a:solidFill>
                  <a:srgbClr val="35EC9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1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VOLET DE VISUALISATION</a:t>
            </a:r>
          </a:p>
          <a:p>
            <a:pPr algn="ctr"/>
            <a:r>
              <a:rPr lang="fr-FR" sz="1400" dirty="0">
                <a:solidFill>
                  <a:schemeClr val="accent5">
                    <a:lumMod val="60000"/>
                    <a:lumOff val="40000"/>
                  </a:schemeClr>
                </a:solidFill>
                <a:latin typeface="Poppins"/>
                <a:cs typeface="Poppins"/>
              </a:rPr>
              <a:t>Il permet de voir le contenu du fichier sans l’ouvrir, il faut le configurer pour l’afficher.</a:t>
            </a:r>
          </a:p>
        </p:txBody>
      </p:sp>
    </p:spTree>
    <p:extLst>
      <p:ext uri="{BB962C8B-B14F-4D97-AF65-F5344CB8AC3E}">
        <p14:creationId xmlns:p14="http://schemas.microsoft.com/office/powerpoint/2010/main" val="231156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logo, Graphique, symbole, clipart&#10;&#10;Description générée automatiquement">
            <a:extLst>
              <a:ext uri="{FF2B5EF4-FFF2-40B4-BE49-F238E27FC236}">
                <a16:creationId xmlns:a16="http://schemas.microsoft.com/office/drawing/2014/main" id="{CC797BE1-5929-1243-6C31-60D6EC031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620" y="9955820"/>
            <a:ext cx="499316" cy="499316"/>
          </a:xfrm>
          <a:prstGeom prst="rect">
            <a:avLst/>
          </a:prstGeom>
        </p:spPr>
      </p:pic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82A19CC8-51B8-6215-A338-CC1E1C68BD3B}"/>
              </a:ext>
            </a:extLst>
          </p:cNvPr>
          <p:cNvSpPr/>
          <p:nvPr/>
        </p:nvSpPr>
        <p:spPr>
          <a:xfrm>
            <a:off x="-323850" y="361950"/>
            <a:ext cx="4210050" cy="144780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FD3141D9-49AA-470C-A18B-02D473424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36" y="298215"/>
            <a:ext cx="4210050" cy="1511535"/>
          </a:xfrm>
          <a:prstGeom prst="rect">
            <a:avLst/>
          </a:prstGeom>
        </p:spPr>
      </p:pic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5A0E115D-06B6-8F98-0EBE-BAD50DF0A528}"/>
              </a:ext>
            </a:extLst>
          </p:cNvPr>
          <p:cNvSpPr/>
          <p:nvPr/>
        </p:nvSpPr>
        <p:spPr>
          <a:xfrm>
            <a:off x="-520632" y="222191"/>
            <a:ext cx="4603614" cy="1727318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2BAB14F-D910-8D6C-A832-65673A95222D}"/>
              </a:ext>
            </a:extLst>
          </p:cNvPr>
          <p:cNvSpPr txBox="1"/>
          <p:nvPr/>
        </p:nvSpPr>
        <p:spPr>
          <a:xfrm>
            <a:off x="4714945" y="502959"/>
            <a:ext cx="6788150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4400" b="1" dirty="0">
                <a:solidFill>
                  <a:srgbClr val="FE7BAB"/>
                </a:solidFill>
                <a:latin typeface="Poppins"/>
                <a:cs typeface="Poppins"/>
              </a:rPr>
              <a:t>LE NOUVEAU DOSSIER</a:t>
            </a:r>
            <a:endParaRPr lang="fr-FR" sz="4400" b="1" dirty="0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2F48F16-659E-CF15-AD93-C2C0540F6AE1}"/>
              </a:ext>
            </a:extLst>
          </p:cNvPr>
          <p:cNvSpPr txBox="1"/>
          <p:nvPr/>
        </p:nvSpPr>
        <p:spPr>
          <a:xfrm>
            <a:off x="484379" y="3186191"/>
            <a:ext cx="4761875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2400" dirty="0">
                <a:solidFill>
                  <a:srgbClr val="5C8AFF"/>
                </a:solidFill>
                <a:latin typeface="Poppins"/>
                <a:cs typeface="Poppins"/>
              </a:rPr>
              <a:t>Créer un nouveau dossier permet de ranger des fichiers de manière ordonnée. </a:t>
            </a:r>
          </a:p>
          <a:p>
            <a:pPr algn="ctr"/>
            <a:r>
              <a:rPr lang="fr-FR" sz="1600" dirty="0">
                <a:solidFill>
                  <a:srgbClr val="5C8AFF"/>
                </a:solidFill>
                <a:latin typeface="Poppins"/>
                <a:cs typeface="Poppins"/>
              </a:rPr>
              <a:t>(il est possible de faire des sous-dossiers) </a:t>
            </a:r>
          </a:p>
        </p:txBody>
      </p:sp>
      <p:pic>
        <p:nvPicPr>
          <p:cNvPr id="8" name="Image 7" descr="Une image contenant symbole&#10;&#10;Description générée automatiquement">
            <a:extLst>
              <a:ext uri="{FF2B5EF4-FFF2-40B4-BE49-F238E27FC236}">
                <a16:creationId xmlns:a16="http://schemas.microsoft.com/office/drawing/2014/main" id="{124D5A77-D5DE-5162-3700-6947768129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310" y="2292201"/>
            <a:ext cx="3505419" cy="350541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EA197D7-B5C6-4B2A-4E49-66F102CBF8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7397" y="7418930"/>
            <a:ext cx="8570447" cy="416715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146697E-DF59-BBF4-0A51-B046027B31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740" y="11951718"/>
            <a:ext cx="504520" cy="50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473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 descr="Une image contenant logo, Graphique, symbole, clipart&#10;&#10;Description générée automatiquement">
            <a:extLst>
              <a:ext uri="{FF2B5EF4-FFF2-40B4-BE49-F238E27FC236}">
                <a16:creationId xmlns:a16="http://schemas.microsoft.com/office/drawing/2014/main" id="{15BC1524-5770-5720-9060-19AAD2B61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342" y="3787248"/>
            <a:ext cx="499316" cy="499316"/>
          </a:xfrm>
          <a:prstGeom prst="rect">
            <a:avLst/>
          </a:prstGeom>
        </p:spPr>
      </p:pic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82A19CC8-51B8-6215-A338-CC1E1C68BD3B}"/>
              </a:ext>
            </a:extLst>
          </p:cNvPr>
          <p:cNvSpPr/>
          <p:nvPr/>
        </p:nvSpPr>
        <p:spPr>
          <a:xfrm>
            <a:off x="-323850" y="361950"/>
            <a:ext cx="4210050" cy="144780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FD3141D9-49AA-470C-A18B-02D473424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36" y="298215"/>
            <a:ext cx="4210050" cy="1511535"/>
          </a:xfrm>
          <a:prstGeom prst="rect">
            <a:avLst/>
          </a:prstGeom>
        </p:spPr>
      </p:pic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5A0E115D-06B6-8F98-0EBE-BAD50DF0A528}"/>
              </a:ext>
            </a:extLst>
          </p:cNvPr>
          <p:cNvSpPr/>
          <p:nvPr/>
        </p:nvSpPr>
        <p:spPr>
          <a:xfrm>
            <a:off x="-520632" y="222191"/>
            <a:ext cx="4603614" cy="1727318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2BAB14F-D910-8D6C-A832-65673A95222D}"/>
              </a:ext>
            </a:extLst>
          </p:cNvPr>
          <p:cNvSpPr txBox="1"/>
          <p:nvPr/>
        </p:nvSpPr>
        <p:spPr>
          <a:xfrm>
            <a:off x="4714945" y="502959"/>
            <a:ext cx="6788150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4400" b="1" dirty="0">
                <a:solidFill>
                  <a:srgbClr val="FE7BAB"/>
                </a:solidFill>
                <a:latin typeface="Poppins"/>
                <a:cs typeface="Poppins"/>
              </a:rPr>
              <a:t>LE NOUVEAU DOSSIER</a:t>
            </a:r>
            <a:endParaRPr lang="fr-FR" sz="4400" b="1" dirty="0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F095F51-E4E7-A46F-628A-E90A22586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7454" y="2187887"/>
            <a:ext cx="8570447" cy="4167154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7601ECD7-7E27-803A-E59B-57DFB866FD4A}"/>
              </a:ext>
            </a:extLst>
          </p:cNvPr>
          <p:cNvSpPr txBox="1"/>
          <p:nvPr/>
        </p:nvSpPr>
        <p:spPr>
          <a:xfrm>
            <a:off x="-4901711" y="2968476"/>
            <a:ext cx="4761875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2400" dirty="0">
                <a:solidFill>
                  <a:srgbClr val="5C8AFF"/>
                </a:solidFill>
                <a:latin typeface="Poppins"/>
                <a:cs typeface="Poppins"/>
              </a:rPr>
              <a:t>Créer un nouveau dossier permet de ranger des fichiers de manière ordonnée.</a:t>
            </a:r>
          </a:p>
          <a:p>
            <a:pPr algn="ctr"/>
            <a:r>
              <a:rPr lang="fr-FR" sz="1600" dirty="0">
                <a:solidFill>
                  <a:srgbClr val="5C8AFF"/>
                </a:solidFill>
                <a:latin typeface="Poppins"/>
                <a:cs typeface="Poppins"/>
              </a:rPr>
              <a:t>(il est possible de faire des sous-dossiers) </a:t>
            </a:r>
          </a:p>
        </p:txBody>
      </p:sp>
      <p:pic>
        <p:nvPicPr>
          <p:cNvPr id="14" name="Image 13" descr="Une image contenant symbole&#10;&#10;Description générée automatiquement">
            <a:extLst>
              <a:ext uri="{FF2B5EF4-FFF2-40B4-BE49-F238E27FC236}">
                <a16:creationId xmlns:a16="http://schemas.microsoft.com/office/drawing/2014/main" id="{698EECB8-99EF-B703-4FB4-95B8FC2028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853" y="2518754"/>
            <a:ext cx="3505419" cy="350541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DA246CE-A00F-8EC2-890D-C3657C70F6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330" y="3782044"/>
            <a:ext cx="504520" cy="50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064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82A19CC8-51B8-6215-A338-CC1E1C68BD3B}"/>
              </a:ext>
            </a:extLst>
          </p:cNvPr>
          <p:cNvSpPr/>
          <p:nvPr/>
        </p:nvSpPr>
        <p:spPr>
          <a:xfrm>
            <a:off x="-323850" y="361950"/>
            <a:ext cx="4210050" cy="144780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FD3141D9-49AA-470C-A18B-02D473424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36" y="298215"/>
            <a:ext cx="4210050" cy="1511535"/>
          </a:xfrm>
          <a:prstGeom prst="rect">
            <a:avLst/>
          </a:prstGeom>
        </p:spPr>
      </p:pic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5A0E115D-06B6-8F98-0EBE-BAD50DF0A528}"/>
              </a:ext>
            </a:extLst>
          </p:cNvPr>
          <p:cNvSpPr/>
          <p:nvPr/>
        </p:nvSpPr>
        <p:spPr>
          <a:xfrm>
            <a:off x="-520632" y="222191"/>
            <a:ext cx="4603614" cy="1727318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2BAB14F-D910-8D6C-A832-65673A95222D}"/>
              </a:ext>
            </a:extLst>
          </p:cNvPr>
          <p:cNvSpPr txBox="1"/>
          <p:nvPr/>
        </p:nvSpPr>
        <p:spPr>
          <a:xfrm>
            <a:off x="4714945" y="502959"/>
            <a:ext cx="6788150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4400" b="1" dirty="0">
                <a:solidFill>
                  <a:srgbClr val="FE7BAB"/>
                </a:solidFill>
                <a:latin typeface="Poppins"/>
                <a:cs typeface="Poppins"/>
              </a:rPr>
              <a:t>LE NOUVEAU DOSSIER</a:t>
            </a:r>
            <a:endParaRPr lang="fr-FR" sz="4400" b="1" dirty="0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F095F51-E4E7-A46F-628A-E90A22586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454" y="2187887"/>
            <a:ext cx="8570447" cy="416715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6382E69-2F83-47C5-D6DE-82841C37AA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376" y="2929684"/>
            <a:ext cx="504520" cy="504520"/>
          </a:xfrm>
          <a:prstGeom prst="rect">
            <a:avLst/>
          </a:prstGeom>
        </p:spPr>
      </p:pic>
      <p:pic>
        <p:nvPicPr>
          <p:cNvPr id="5" name="Image 4" descr="Une image contenant logo, Graphique, symbole, clipart&#10;&#10;Description générée automatiquement">
            <a:extLst>
              <a:ext uri="{FF2B5EF4-FFF2-40B4-BE49-F238E27FC236}">
                <a16:creationId xmlns:a16="http://schemas.microsoft.com/office/drawing/2014/main" id="{F03EFDF3-60ED-5DC0-A444-089845C744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517" y="2924481"/>
            <a:ext cx="504519" cy="50451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390FF44-2AAC-EED1-9FAD-E2A598569797}"/>
              </a:ext>
            </a:extLst>
          </p:cNvPr>
          <p:cNvSpPr txBox="1"/>
          <p:nvPr/>
        </p:nvSpPr>
        <p:spPr>
          <a:xfrm>
            <a:off x="5163059" y="4024391"/>
            <a:ext cx="4761875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2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Pour créer un nouveau dossier, il faut faire un clic gauche sur </a:t>
            </a:r>
            <a:r>
              <a:rPr lang="fr-FR" sz="2400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« nouveau » </a:t>
            </a:r>
            <a:r>
              <a:rPr lang="fr-FR" sz="2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puis</a:t>
            </a:r>
          </a:p>
          <a:p>
            <a:pPr algn="ctr"/>
            <a:r>
              <a:rPr lang="fr-FR" sz="2400" dirty="0">
                <a:solidFill>
                  <a:srgbClr val="5C8AFF"/>
                </a:solidFill>
                <a:latin typeface="Poppins"/>
                <a:cs typeface="Poppins"/>
              </a:rPr>
              <a:t>un clic gauche sur </a:t>
            </a:r>
            <a:r>
              <a:rPr lang="fr-FR" sz="2400" dirty="0">
                <a:solidFill>
                  <a:srgbClr val="FE7BAB"/>
                </a:solidFill>
                <a:latin typeface="Poppins"/>
                <a:cs typeface="Poppins"/>
              </a:rPr>
              <a:t>« dossier ».</a:t>
            </a:r>
            <a:endParaRPr lang="fr-FR" sz="1600" dirty="0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9796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82A19CC8-51B8-6215-A338-CC1E1C68BD3B}"/>
              </a:ext>
            </a:extLst>
          </p:cNvPr>
          <p:cNvSpPr/>
          <p:nvPr/>
        </p:nvSpPr>
        <p:spPr>
          <a:xfrm>
            <a:off x="-323850" y="361950"/>
            <a:ext cx="4210050" cy="144780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FD3141D9-49AA-470C-A18B-02D473424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36" y="298215"/>
            <a:ext cx="4210050" cy="1511535"/>
          </a:xfrm>
          <a:prstGeom prst="rect">
            <a:avLst/>
          </a:prstGeom>
        </p:spPr>
      </p:pic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5A0E115D-06B6-8F98-0EBE-BAD50DF0A528}"/>
              </a:ext>
            </a:extLst>
          </p:cNvPr>
          <p:cNvSpPr/>
          <p:nvPr/>
        </p:nvSpPr>
        <p:spPr>
          <a:xfrm>
            <a:off x="-520632" y="222191"/>
            <a:ext cx="4603614" cy="1727318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2BAB14F-D910-8D6C-A832-65673A95222D}"/>
              </a:ext>
            </a:extLst>
          </p:cNvPr>
          <p:cNvSpPr txBox="1"/>
          <p:nvPr/>
        </p:nvSpPr>
        <p:spPr>
          <a:xfrm>
            <a:off x="4714945" y="502959"/>
            <a:ext cx="6788150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4400" b="1" dirty="0">
                <a:solidFill>
                  <a:srgbClr val="FE7BAB"/>
                </a:solidFill>
                <a:latin typeface="Poppins"/>
                <a:cs typeface="Poppins"/>
              </a:rPr>
              <a:t>LE NOUVEAU DOSSIER</a:t>
            </a:r>
            <a:endParaRPr lang="fr-FR" sz="4400" b="1" dirty="0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F095F51-E4E7-A46F-628A-E90A22586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454" y="2187887"/>
            <a:ext cx="8570447" cy="416715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6382E69-2F83-47C5-D6DE-82841C37AA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376" y="2929684"/>
            <a:ext cx="504520" cy="504520"/>
          </a:xfrm>
          <a:prstGeom prst="rect">
            <a:avLst/>
          </a:prstGeom>
        </p:spPr>
      </p:pic>
      <p:pic>
        <p:nvPicPr>
          <p:cNvPr id="5" name="Image 4" descr="Une image contenant logo, Graphique, symbole, clipart&#10;&#10;Description générée automatiquement">
            <a:extLst>
              <a:ext uri="{FF2B5EF4-FFF2-40B4-BE49-F238E27FC236}">
                <a16:creationId xmlns:a16="http://schemas.microsoft.com/office/drawing/2014/main" id="{F03EFDF3-60ED-5DC0-A444-089845C744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517" y="2924481"/>
            <a:ext cx="504519" cy="50451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6C01012-3849-2361-97BD-2E112CF4CF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4945" y="3293880"/>
            <a:ext cx="4498507" cy="92759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390FF44-2AAC-EED1-9FAD-E2A598569797}"/>
              </a:ext>
            </a:extLst>
          </p:cNvPr>
          <p:cNvSpPr txBox="1"/>
          <p:nvPr/>
        </p:nvSpPr>
        <p:spPr>
          <a:xfrm>
            <a:off x="5163059" y="4024391"/>
            <a:ext cx="4761875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2400" dirty="0">
                <a:solidFill>
                  <a:srgbClr val="5C8AFF"/>
                </a:solidFill>
                <a:latin typeface="Poppins"/>
                <a:cs typeface="Poppins"/>
              </a:rPr>
              <a:t>À ce moment, il ne reste plus qu’à marquer le nom de votre dossier avec le clavier.</a:t>
            </a:r>
            <a:endParaRPr lang="fr-FR" sz="1600" dirty="0">
              <a:solidFill>
                <a:srgbClr val="FE7BA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459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logo, Graphique, symbole, clipart&#10;&#10;Description générée automatiquement">
            <a:extLst>
              <a:ext uri="{FF2B5EF4-FFF2-40B4-BE49-F238E27FC236}">
                <a16:creationId xmlns:a16="http://schemas.microsoft.com/office/drawing/2014/main" id="{CC797BE1-5929-1243-6C31-60D6EC031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620" y="9955820"/>
            <a:ext cx="499316" cy="499316"/>
          </a:xfrm>
          <a:prstGeom prst="rect">
            <a:avLst/>
          </a:prstGeom>
        </p:spPr>
      </p:pic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82A19CC8-51B8-6215-A338-CC1E1C68BD3B}"/>
              </a:ext>
            </a:extLst>
          </p:cNvPr>
          <p:cNvSpPr/>
          <p:nvPr/>
        </p:nvSpPr>
        <p:spPr>
          <a:xfrm>
            <a:off x="-323850" y="361950"/>
            <a:ext cx="4210050" cy="144780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FD3141D9-49AA-470C-A18B-02D473424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36" y="298215"/>
            <a:ext cx="4210050" cy="1511535"/>
          </a:xfrm>
          <a:prstGeom prst="rect">
            <a:avLst/>
          </a:prstGeom>
        </p:spPr>
      </p:pic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5A0E115D-06B6-8F98-0EBE-BAD50DF0A528}"/>
              </a:ext>
            </a:extLst>
          </p:cNvPr>
          <p:cNvSpPr/>
          <p:nvPr/>
        </p:nvSpPr>
        <p:spPr>
          <a:xfrm>
            <a:off x="-520632" y="222191"/>
            <a:ext cx="4603614" cy="1727318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2BAB14F-D910-8D6C-A832-65673A95222D}"/>
              </a:ext>
            </a:extLst>
          </p:cNvPr>
          <p:cNvSpPr txBox="1"/>
          <p:nvPr/>
        </p:nvSpPr>
        <p:spPr>
          <a:xfrm>
            <a:off x="4695894" y="762684"/>
            <a:ext cx="7057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COPIER &amp; COUPER/COLLER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2F48F16-659E-CF15-AD93-C2C0540F6AE1}"/>
              </a:ext>
            </a:extLst>
          </p:cNvPr>
          <p:cNvSpPr txBox="1"/>
          <p:nvPr/>
        </p:nvSpPr>
        <p:spPr>
          <a:xfrm>
            <a:off x="484379" y="3186191"/>
            <a:ext cx="4761875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400" dirty="0">
                <a:solidFill>
                  <a:srgbClr val="5C8AFF"/>
                </a:solidFill>
                <a:latin typeface="Poppins"/>
                <a:cs typeface="Poppins"/>
              </a:rPr>
              <a:t>Copier/coller et couper/coller sont différents </a:t>
            </a:r>
            <a:endParaRPr lang="fr-FR"/>
          </a:p>
          <a:p>
            <a:pPr marL="342900" indent="-342900">
              <a:buFont typeface="Calibri"/>
              <a:buChar char="-"/>
            </a:pPr>
            <a:r>
              <a:rPr lang="fr-FR" sz="2400" dirty="0">
                <a:solidFill>
                  <a:srgbClr val="5C8AFF"/>
                </a:solidFill>
                <a:latin typeface="Poppins"/>
                <a:cs typeface="Poppins"/>
              </a:rPr>
              <a:t>Couper permet de déplacer</a:t>
            </a:r>
            <a:endParaRPr lang="fr-FR" sz="2400" dirty="0">
              <a:solidFill>
                <a:srgbClr val="FE7BAB"/>
              </a:solidFill>
              <a:latin typeface="Poppins"/>
              <a:cs typeface="Poppins"/>
            </a:endParaRPr>
          </a:p>
          <a:p>
            <a:pPr marL="342900" indent="-342900">
              <a:buFont typeface="Calibri"/>
              <a:buChar char="-"/>
            </a:pPr>
            <a:r>
              <a:rPr lang="fr-FR" sz="2400" dirty="0">
                <a:solidFill>
                  <a:srgbClr val="5C8AFF"/>
                </a:solidFill>
                <a:latin typeface="Poppins"/>
                <a:cs typeface="Poppins"/>
              </a:rPr>
              <a:t>Copier permet de doubler le fichier </a:t>
            </a:r>
            <a:endParaRPr lang="fr-FR" sz="2400">
              <a:solidFill>
                <a:srgbClr val="FE7BAB"/>
              </a:solidFill>
              <a:latin typeface="Poppins"/>
              <a:cs typeface="Poppin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EA197D7-B5C6-4B2A-4E49-66F102CBF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0776" y="7271691"/>
            <a:ext cx="8570447" cy="4167154"/>
          </a:xfrm>
          <a:prstGeom prst="rect">
            <a:avLst/>
          </a:prstGeom>
        </p:spPr>
      </p:pic>
      <p:pic>
        <p:nvPicPr>
          <p:cNvPr id="3" name="Image 2" descr="Une image contenant Graphique, graphisme, conception, capture d’écran&#10;&#10;Description générée automatiquement">
            <a:extLst>
              <a:ext uri="{FF2B5EF4-FFF2-40B4-BE49-F238E27FC236}">
                <a16:creationId xmlns:a16="http://schemas.microsoft.com/office/drawing/2014/main" id="{42C40F39-DB40-C583-EC33-4D9228AF1F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725" y="1690430"/>
            <a:ext cx="4306900" cy="4306900"/>
          </a:xfrm>
          <a:prstGeom prst="rect">
            <a:avLst/>
          </a:prstGeom>
        </p:spPr>
      </p:pic>
      <p:pic>
        <p:nvPicPr>
          <p:cNvPr id="13" name="Image 12" descr="Une image contenant logo, Graphique, symbole, clipart&#10;&#10;Description générée automatiquement">
            <a:extLst>
              <a:ext uri="{FF2B5EF4-FFF2-40B4-BE49-F238E27FC236}">
                <a16:creationId xmlns:a16="http://schemas.microsoft.com/office/drawing/2014/main" id="{7D095B7D-8077-E3A1-1733-C0F05B8AD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1589" y="9103008"/>
            <a:ext cx="504519" cy="50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974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8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F9914CC5-0D45-2669-A8A1-F771F4B34D7D}"/>
              </a:ext>
            </a:extLst>
          </p:cNvPr>
          <p:cNvSpPr txBox="1">
            <a:spLocks/>
          </p:cNvSpPr>
          <p:nvPr/>
        </p:nvSpPr>
        <p:spPr>
          <a:xfrm>
            <a:off x="540880" y="1938461"/>
            <a:ext cx="5555120" cy="2766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6600" b="1" dirty="0">
                <a:ln w="28575">
                  <a:solidFill>
                    <a:schemeClr val="bg1"/>
                  </a:solidFill>
                </a:ln>
                <a:solidFill>
                  <a:srgbClr val="FE7BAB"/>
                </a:solidFill>
                <a:latin typeface="Poppins"/>
                <a:cs typeface="Poppins"/>
              </a:rPr>
              <a:t>LA GESTION DES DOSSIERS</a:t>
            </a:r>
          </a:p>
        </p:txBody>
      </p:sp>
      <p:pic>
        <p:nvPicPr>
          <p:cNvPr id="5" name="Image 4" descr="Une image contenant capture d’écran, jaune, conception&#10;&#10;Description générée automatiquement">
            <a:extLst>
              <a:ext uri="{FF2B5EF4-FFF2-40B4-BE49-F238E27FC236}">
                <a16:creationId xmlns:a16="http://schemas.microsoft.com/office/drawing/2014/main" id="{DCF68647-CF46-EDE0-A4BA-6C1448CF6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2677" y="502138"/>
            <a:ext cx="5843953" cy="5843953"/>
          </a:xfrm>
          <a:prstGeom prst="rect">
            <a:avLst/>
          </a:prstGeom>
        </p:spPr>
      </p:pic>
      <p:pic>
        <p:nvPicPr>
          <p:cNvPr id="9" name="Image 8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4E2C9BAB-AA00-E59E-4FFB-81580D56D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69548" cy="1137963"/>
          </a:xfrm>
          <a:prstGeom prst="rect">
            <a:avLst/>
          </a:prstGeom>
        </p:spPr>
      </p:pic>
      <p:pic>
        <p:nvPicPr>
          <p:cNvPr id="14" name="Image 13" descr="Une image contenant capture d’écran, jaune, conception&#10;&#10;Description générée automatiquement">
            <a:extLst>
              <a:ext uri="{FF2B5EF4-FFF2-40B4-BE49-F238E27FC236}">
                <a16:creationId xmlns:a16="http://schemas.microsoft.com/office/drawing/2014/main" id="{F427FE75-76A0-AB58-DE8D-260BBF4366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243" y="2211129"/>
            <a:ext cx="2708411" cy="2708411"/>
          </a:xfrm>
          <a:prstGeom prst="rect">
            <a:avLst/>
          </a:prstGeom>
        </p:spPr>
      </p:pic>
      <p:pic>
        <p:nvPicPr>
          <p:cNvPr id="15" name="Image 14" descr="Une image contenant capture d’écran, Graphique, logo, graphisme&#10;&#10;Description générée automatiquement">
            <a:extLst>
              <a:ext uri="{FF2B5EF4-FFF2-40B4-BE49-F238E27FC236}">
                <a16:creationId xmlns:a16="http://schemas.microsoft.com/office/drawing/2014/main" id="{7B548BA4-05D8-5B03-CBF5-6AE9488AB4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9062" y="2112374"/>
            <a:ext cx="3229111" cy="3229111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DA2B8C85-F680-7611-BF7E-EFD9AFFEF4ED}"/>
              </a:ext>
            </a:extLst>
          </p:cNvPr>
          <p:cNvSpPr txBox="1"/>
          <p:nvPr/>
        </p:nvSpPr>
        <p:spPr>
          <a:xfrm>
            <a:off x="-4059618" y="4919540"/>
            <a:ext cx="375920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dirty="0">
                <a:solidFill>
                  <a:srgbClr val="5C8AFF"/>
                </a:solidFill>
                <a:latin typeface="Poppins"/>
                <a:cs typeface="Poppins"/>
              </a:rPr>
              <a:t> </a:t>
            </a:r>
            <a:r>
              <a:rPr lang="fr-FR" b="1" dirty="0">
                <a:solidFill>
                  <a:srgbClr val="5C8AFF"/>
                </a:solidFill>
                <a:latin typeface="Poppins"/>
                <a:cs typeface="Poppins"/>
              </a:rPr>
              <a:t>UN FICHIER :</a:t>
            </a:r>
            <a:endParaRPr lang="fr-FR" dirty="0">
              <a:latin typeface="Poppins"/>
              <a:cs typeface="Poppins"/>
            </a:endParaRPr>
          </a:p>
          <a:p>
            <a:pPr algn="ctr"/>
            <a:r>
              <a:rPr lang="fr-FR" b="1" dirty="0">
                <a:solidFill>
                  <a:srgbClr val="5C8AFF"/>
                </a:solidFill>
                <a:latin typeface="Poppins"/>
                <a:cs typeface="Poppins"/>
              </a:rPr>
              <a:t>C’est </a:t>
            </a:r>
            <a:r>
              <a:rPr lang="fr-FR" b="1" dirty="0">
                <a:solidFill>
                  <a:srgbClr val="FE7BAB"/>
                </a:solidFill>
                <a:latin typeface="Poppins"/>
                <a:cs typeface="Poppins"/>
              </a:rPr>
              <a:t>UN</a:t>
            </a:r>
            <a:r>
              <a:rPr lang="fr-FR" b="1" dirty="0">
                <a:solidFill>
                  <a:srgbClr val="5C8AFF"/>
                </a:solidFill>
                <a:latin typeface="Poppins"/>
                <a:cs typeface="Poppins"/>
              </a:rPr>
              <a:t> seul document </a:t>
            </a:r>
            <a:endParaRPr lang="en-US" dirty="0">
              <a:latin typeface="Poppins"/>
              <a:cs typeface="Poppins"/>
            </a:endParaRPr>
          </a:p>
          <a:p>
            <a:pPr algn="ctr"/>
            <a:r>
              <a:rPr lang="fr-FR" b="1" dirty="0">
                <a:solidFill>
                  <a:srgbClr val="5C8AFF"/>
                </a:solidFill>
                <a:latin typeface="Poppins"/>
                <a:cs typeface="Poppins"/>
              </a:rPr>
              <a:t>(texte, images, </a:t>
            </a:r>
            <a:r>
              <a:rPr lang="fr-FR" b="1" dirty="0" err="1">
                <a:solidFill>
                  <a:srgbClr val="5C8AFF"/>
                </a:solidFill>
                <a:latin typeface="Poppins"/>
                <a:cs typeface="Poppins"/>
              </a:rPr>
              <a:t>vidéos,etc</a:t>
            </a:r>
            <a:r>
              <a:rPr lang="fr-FR" b="1" dirty="0">
                <a:solidFill>
                  <a:srgbClr val="5C8AFF"/>
                </a:solidFill>
                <a:latin typeface="Poppins"/>
                <a:cs typeface="Poppins"/>
              </a:rPr>
              <a:t>.)  </a:t>
            </a:r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B01D0D2-AD14-8990-809B-56E3C343AF20}"/>
              </a:ext>
            </a:extLst>
          </p:cNvPr>
          <p:cNvSpPr txBox="1"/>
          <p:nvPr/>
        </p:nvSpPr>
        <p:spPr>
          <a:xfrm>
            <a:off x="14103350" y="5208134"/>
            <a:ext cx="375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 DOSSIER :</a:t>
            </a:r>
          </a:p>
          <a:p>
            <a:pPr algn="ctr"/>
            <a:r>
              <a:rPr lang="fr-FR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C’est </a:t>
            </a:r>
            <a:r>
              <a:rPr lang="fr-FR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 regroupement  de fichiers </a:t>
            </a:r>
            <a:r>
              <a:rPr lang="fr-FR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dans un même endroit</a:t>
            </a:r>
          </a:p>
        </p:txBody>
      </p:sp>
      <p:sp>
        <p:nvSpPr>
          <p:cNvPr id="18" name="Flèche : pentagone 17">
            <a:extLst>
              <a:ext uri="{FF2B5EF4-FFF2-40B4-BE49-F238E27FC236}">
                <a16:creationId xmlns:a16="http://schemas.microsoft.com/office/drawing/2014/main" id="{3843A6C1-0DA6-2754-3453-6DF931511089}"/>
              </a:ext>
            </a:extLst>
          </p:cNvPr>
          <p:cNvSpPr/>
          <p:nvPr/>
        </p:nvSpPr>
        <p:spPr>
          <a:xfrm>
            <a:off x="-4979014" y="350902"/>
            <a:ext cx="4210050" cy="144780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CE5B3675-044E-2FC3-25D4-9FC5CEBE68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95000" y="287167"/>
            <a:ext cx="4210050" cy="1511535"/>
          </a:xfrm>
          <a:prstGeom prst="rect">
            <a:avLst/>
          </a:prstGeom>
        </p:spPr>
      </p:pic>
      <p:sp>
        <p:nvSpPr>
          <p:cNvPr id="20" name="Flèche : pentagone 19">
            <a:extLst>
              <a:ext uri="{FF2B5EF4-FFF2-40B4-BE49-F238E27FC236}">
                <a16:creationId xmlns:a16="http://schemas.microsoft.com/office/drawing/2014/main" id="{C770A5A0-9D40-A4C4-1367-6E8E5C671516}"/>
              </a:ext>
            </a:extLst>
          </p:cNvPr>
          <p:cNvSpPr/>
          <p:nvPr/>
        </p:nvSpPr>
        <p:spPr>
          <a:xfrm>
            <a:off x="-5175796" y="211143"/>
            <a:ext cx="4603614" cy="1727318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49450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82A19CC8-51B8-6215-A338-CC1E1C68BD3B}"/>
              </a:ext>
            </a:extLst>
          </p:cNvPr>
          <p:cNvSpPr/>
          <p:nvPr/>
        </p:nvSpPr>
        <p:spPr>
          <a:xfrm>
            <a:off x="-323850" y="361950"/>
            <a:ext cx="4210050" cy="144780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FD3141D9-49AA-470C-A18B-02D473424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36" y="298215"/>
            <a:ext cx="4210050" cy="1511535"/>
          </a:xfrm>
          <a:prstGeom prst="rect">
            <a:avLst/>
          </a:prstGeom>
        </p:spPr>
      </p:pic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5A0E115D-06B6-8F98-0EBE-BAD50DF0A528}"/>
              </a:ext>
            </a:extLst>
          </p:cNvPr>
          <p:cNvSpPr/>
          <p:nvPr/>
        </p:nvSpPr>
        <p:spPr>
          <a:xfrm>
            <a:off x="-520632" y="222191"/>
            <a:ext cx="4603614" cy="1727318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2BAB14F-D910-8D6C-A832-65673A95222D}"/>
              </a:ext>
            </a:extLst>
          </p:cNvPr>
          <p:cNvSpPr txBox="1"/>
          <p:nvPr/>
        </p:nvSpPr>
        <p:spPr>
          <a:xfrm>
            <a:off x="4695894" y="762684"/>
            <a:ext cx="7057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COPIER &amp; COUPER/COLLER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EA197D7-B5C6-4B2A-4E49-66F102CBF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776" y="2211930"/>
            <a:ext cx="8570447" cy="416715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146697E-DF59-BBF4-0A51-B046027B31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740" y="11951718"/>
            <a:ext cx="504520" cy="50452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2F48F16-659E-CF15-AD93-C2C0540F6AE1}"/>
              </a:ext>
            </a:extLst>
          </p:cNvPr>
          <p:cNvSpPr txBox="1"/>
          <p:nvPr/>
        </p:nvSpPr>
        <p:spPr>
          <a:xfrm>
            <a:off x="5843933" y="4295507"/>
            <a:ext cx="4761875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2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Pour couper/coller :</a:t>
            </a:r>
          </a:p>
          <a:p>
            <a:pPr algn="ctr"/>
            <a:r>
              <a:rPr lang="fr-FR" sz="2400" dirty="0">
                <a:solidFill>
                  <a:srgbClr val="5C8AFF"/>
                </a:solidFill>
                <a:latin typeface="Poppins"/>
                <a:cs typeface="Poppins"/>
              </a:rPr>
              <a:t>cliquez sur le fichier à déplacer</a:t>
            </a:r>
          </a:p>
        </p:txBody>
      </p:sp>
      <p:pic>
        <p:nvPicPr>
          <p:cNvPr id="8" name="Image 7" descr="Une image contenant logo, Graphique, symbole, clipart&#10;&#10;Description générée automatiquement">
            <a:extLst>
              <a:ext uri="{FF2B5EF4-FFF2-40B4-BE49-F238E27FC236}">
                <a16:creationId xmlns:a16="http://schemas.microsoft.com/office/drawing/2014/main" id="{9A19475B-B9BB-A2A0-D2D8-8B4766551D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217" y="3441386"/>
            <a:ext cx="504519" cy="50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739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82A19CC8-51B8-6215-A338-CC1E1C68BD3B}"/>
              </a:ext>
            </a:extLst>
          </p:cNvPr>
          <p:cNvSpPr/>
          <p:nvPr/>
        </p:nvSpPr>
        <p:spPr>
          <a:xfrm>
            <a:off x="-323850" y="361950"/>
            <a:ext cx="4210050" cy="144780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FD3141D9-49AA-470C-A18B-02D473424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36" y="298215"/>
            <a:ext cx="4210050" cy="1511535"/>
          </a:xfrm>
          <a:prstGeom prst="rect">
            <a:avLst/>
          </a:prstGeom>
        </p:spPr>
      </p:pic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5A0E115D-06B6-8F98-0EBE-BAD50DF0A528}"/>
              </a:ext>
            </a:extLst>
          </p:cNvPr>
          <p:cNvSpPr/>
          <p:nvPr/>
        </p:nvSpPr>
        <p:spPr>
          <a:xfrm>
            <a:off x="-520632" y="222191"/>
            <a:ext cx="4603614" cy="1727318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2BAB14F-D910-8D6C-A832-65673A95222D}"/>
              </a:ext>
            </a:extLst>
          </p:cNvPr>
          <p:cNvSpPr txBox="1"/>
          <p:nvPr/>
        </p:nvSpPr>
        <p:spPr>
          <a:xfrm>
            <a:off x="4695894" y="762684"/>
            <a:ext cx="7057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COPIER &amp; COUPER/COLLER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EA197D7-B5C6-4B2A-4E49-66F102CBF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776" y="2211930"/>
            <a:ext cx="8570447" cy="416715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146697E-DF59-BBF4-0A51-B046027B31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740" y="11951718"/>
            <a:ext cx="504520" cy="50452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2F48F16-659E-CF15-AD93-C2C0540F6AE1}"/>
              </a:ext>
            </a:extLst>
          </p:cNvPr>
          <p:cNvSpPr txBox="1"/>
          <p:nvPr/>
        </p:nvSpPr>
        <p:spPr>
          <a:xfrm>
            <a:off x="5843933" y="4060281"/>
            <a:ext cx="4761875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2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Pour couper/coller :</a:t>
            </a:r>
          </a:p>
          <a:p>
            <a:pPr algn="ctr"/>
            <a:r>
              <a:rPr lang="fr-FR" sz="2400" dirty="0">
                <a:solidFill>
                  <a:srgbClr val="5C8AFF"/>
                </a:solidFill>
                <a:latin typeface="Poppins"/>
                <a:cs typeface="Poppins"/>
              </a:rPr>
              <a:t>Cliquez sur le fichier à déplacer puis appuyer sur</a:t>
            </a:r>
          </a:p>
          <a:p>
            <a:pPr algn="ctr"/>
            <a:r>
              <a:rPr lang="fr-FR" sz="2400" dirty="0" err="1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Ctrl+X</a:t>
            </a:r>
            <a:endParaRPr lang="fr-FR" sz="24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C1389AD-7A9F-FB62-397C-1672EB2E5FA1}"/>
              </a:ext>
            </a:extLst>
          </p:cNvPr>
          <p:cNvSpPr txBox="1"/>
          <p:nvPr/>
        </p:nvSpPr>
        <p:spPr>
          <a:xfrm>
            <a:off x="8000285" y="6290394"/>
            <a:ext cx="4761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*</a:t>
            </a:r>
            <a:r>
              <a:rPr lang="fr-FR" sz="16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Pour copier ce sera </a:t>
            </a:r>
            <a:r>
              <a:rPr lang="fr-FR" sz="1600" dirty="0" err="1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Ctrl+C</a:t>
            </a:r>
            <a:endParaRPr lang="fr-FR" sz="24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13C5272-10D9-862B-5611-26D8763FA3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527" y="3318100"/>
            <a:ext cx="4292010" cy="32102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B5CA7DBB-867F-BF02-CFAA-2EB0558ED6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677" y="3355127"/>
            <a:ext cx="4273860" cy="284001"/>
          </a:xfrm>
          <a:prstGeom prst="rect">
            <a:avLst/>
          </a:prstGeom>
        </p:spPr>
      </p:pic>
      <p:pic>
        <p:nvPicPr>
          <p:cNvPr id="8" name="Image 7" descr="Une image contenant logo, Graphique, symbole, clipart&#10;&#10;Description générée automatiquement">
            <a:extLst>
              <a:ext uri="{FF2B5EF4-FFF2-40B4-BE49-F238E27FC236}">
                <a16:creationId xmlns:a16="http://schemas.microsoft.com/office/drawing/2014/main" id="{9A19475B-B9BB-A2A0-D2D8-8B4766551D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217" y="3441386"/>
            <a:ext cx="504519" cy="50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789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82A19CC8-51B8-6215-A338-CC1E1C68BD3B}"/>
              </a:ext>
            </a:extLst>
          </p:cNvPr>
          <p:cNvSpPr/>
          <p:nvPr/>
        </p:nvSpPr>
        <p:spPr>
          <a:xfrm>
            <a:off x="-323850" y="361950"/>
            <a:ext cx="4210050" cy="144780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FD3141D9-49AA-470C-A18B-02D473424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36" y="298215"/>
            <a:ext cx="4210050" cy="1511535"/>
          </a:xfrm>
          <a:prstGeom prst="rect">
            <a:avLst/>
          </a:prstGeom>
        </p:spPr>
      </p:pic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5A0E115D-06B6-8F98-0EBE-BAD50DF0A528}"/>
              </a:ext>
            </a:extLst>
          </p:cNvPr>
          <p:cNvSpPr/>
          <p:nvPr/>
        </p:nvSpPr>
        <p:spPr>
          <a:xfrm>
            <a:off x="-520632" y="222191"/>
            <a:ext cx="4603614" cy="1727318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2BAB14F-D910-8D6C-A832-65673A95222D}"/>
              </a:ext>
            </a:extLst>
          </p:cNvPr>
          <p:cNvSpPr txBox="1"/>
          <p:nvPr/>
        </p:nvSpPr>
        <p:spPr>
          <a:xfrm>
            <a:off x="4695894" y="762684"/>
            <a:ext cx="7057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COPIER &amp; COUPER/COLLER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EA197D7-B5C6-4B2A-4E49-66F102CBF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776" y="2211930"/>
            <a:ext cx="8570447" cy="416715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146697E-DF59-BBF4-0A51-B046027B31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740" y="11951718"/>
            <a:ext cx="504520" cy="50452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2F48F16-659E-CF15-AD93-C2C0540F6AE1}"/>
              </a:ext>
            </a:extLst>
          </p:cNvPr>
          <p:cNvSpPr txBox="1"/>
          <p:nvPr/>
        </p:nvSpPr>
        <p:spPr>
          <a:xfrm>
            <a:off x="5843933" y="4060281"/>
            <a:ext cx="4761875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2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Pour couper/coller :</a:t>
            </a:r>
          </a:p>
          <a:p>
            <a:pPr algn="ctr"/>
            <a:r>
              <a:rPr lang="fr-FR" sz="2400" dirty="0">
                <a:solidFill>
                  <a:srgbClr val="5C8AFF"/>
                </a:solidFill>
                <a:latin typeface="Poppins"/>
                <a:cs typeface="Poppins"/>
              </a:rPr>
              <a:t>quand le logo devient transparent, vous pouvez aller le déposer dans un dossier en appuyant sur</a:t>
            </a:r>
          </a:p>
          <a:p>
            <a:pPr algn="ctr"/>
            <a:r>
              <a:rPr lang="fr-FR" sz="2400" dirty="0" err="1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Ctrl+V</a:t>
            </a:r>
            <a:endParaRPr lang="fr-FR" sz="24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13C5272-10D9-862B-5611-26D8763FA3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677" y="3314322"/>
            <a:ext cx="4292010" cy="321028"/>
          </a:xfrm>
          <a:prstGeom prst="rect">
            <a:avLst/>
          </a:prstGeom>
        </p:spPr>
      </p:pic>
      <p:pic>
        <p:nvPicPr>
          <p:cNvPr id="8" name="Image 7" descr="Une image contenant logo, Graphique, symbole, clipart&#10;&#10;Description générée automatiquement">
            <a:extLst>
              <a:ext uri="{FF2B5EF4-FFF2-40B4-BE49-F238E27FC236}">
                <a16:creationId xmlns:a16="http://schemas.microsoft.com/office/drawing/2014/main" id="{9A19475B-B9BB-A2A0-D2D8-8B4766551D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7" y="4614404"/>
            <a:ext cx="504519" cy="50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194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82A19CC8-51B8-6215-A338-CC1E1C68BD3B}"/>
              </a:ext>
            </a:extLst>
          </p:cNvPr>
          <p:cNvSpPr/>
          <p:nvPr/>
        </p:nvSpPr>
        <p:spPr>
          <a:xfrm>
            <a:off x="-323850" y="361950"/>
            <a:ext cx="4210050" cy="144780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FD3141D9-49AA-470C-A18B-02D473424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36" y="298215"/>
            <a:ext cx="4210050" cy="1511535"/>
          </a:xfrm>
          <a:prstGeom prst="rect">
            <a:avLst/>
          </a:prstGeom>
        </p:spPr>
      </p:pic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5A0E115D-06B6-8F98-0EBE-BAD50DF0A528}"/>
              </a:ext>
            </a:extLst>
          </p:cNvPr>
          <p:cNvSpPr/>
          <p:nvPr/>
        </p:nvSpPr>
        <p:spPr>
          <a:xfrm>
            <a:off x="-520632" y="222191"/>
            <a:ext cx="4603614" cy="1727318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Une image contenant capture d’écran, jaune, conception&#10;&#10;Description générée automatiquement">
            <a:extLst>
              <a:ext uri="{FF2B5EF4-FFF2-40B4-BE49-F238E27FC236}">
                <a16:creationId xmlns:a16="http://schemas.microsoft.com/office/drawing/2014/main" id="{8505E5E8-DC00-5113-0201-8E83C3E85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75" y="2776722"/>
            <a:ext cx="2708411" cy="2708411"/>
          </a:xfrm>
          <a:prstGeom prst="rect">
            <a:avLst/>
          </a:prstGeom>
        </p:spPr>
      </p:pic>
      <p:pic>
        <p:nvPicPr>
          <p:cNvPr id="11" name="Image 10" descr="Une image contenant capture d’écran, Graphique, logo, graphisme&#10;&#10;Description générée automatiquement">
            <a:extLst>
              <a:ext uri="{FF2B5EF4-FFF2-40B4-BE49-F238E27FC236}">
                <a16:creationId xmlns:a16="http://schemas.microsoft.com/office/drawing/2014/main" id="{F01F3C49-1E30-0B70-14BC-2131072181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412" y="2389373"/>
            <a:ext cx="3229111" cy="3229111"/>
          </a:xfrm>
          <a:prstGeom prst="rect">
            <a:avLst/>
          </a:prstGeom>
        </p:spPr>
      </p:pic>
      <p:sp>
        <p:nvSpPr>
          <p:cNvPr id="14" name="Flèche : courbe vers le bas 13">
            <a:extLst>
              <a:ext uri="{FF2B5EF4-FFF2-40B4-BE49-F238E27FC236}">
                <a16:creationId xmlns:a16="http://schemas.microsoft.com/office/drawing/2014/main" id="{0F13E156-F486-0302-6A1B-67F66D217ABE}"/>
              </a:ext>
            </a:extLst>
          </p:cNvPr>
          <p:cNvSpPr/>
          <p:nvPr/>
        </p:nvSpPr>
        <p:spPr>
          <a:xfrm>
            <a:off x="4356100" y="1949509"/>
            <a:ext cx="3346316" cy="827213"/>
          </a:xfrm>
          <a:prstGeom prst="curvedDownArrow">
            <a:avLst/>
          </a:prstGeom>
          <a:solidFill>
            <a:srgbClr val="5C8AFF"/>
          </a:solidFill>
          <a:ln w="57150">
            <a:solidFill>
              <a:srgbClr val="5C8A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1B11632-811F-C7A4-7B3B-F296F9D2BDAF}"/>
              </a:ext>
            </a:extLst>
          </p:cNvPr>
          <p:cNvSpPr txBox="1"/>
          <p:nvPr/>
        </p:nvSpPr>
        <p:spPr>
          <a:xfrm>
            <a:off x="1320800" y="5485133"/>
            <a:ext cx="375920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 FICHIER :</a:t>
            </a:r>
          </a:p>
          <a:p>
            <a:pPr algn="ctr"/>
            <a:r>
              <a:rPr lang="fr-FR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C’est </a:t>
            </a:r>
            <a:r>
              <a:rPr lang="fr-FR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</a:t>
            </a:r>
            <a:r>
              <a:rPr lang="fr-FR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seul document </a:t>
            </a:r>
          </a:p>
          <a:p>
            <a:pPr algn="ctr"/>
            <a:r>
              <a:rPr lang="fr-FR" b="1" dirty="0">
                <a:solidFill>
                  <a:srgbClr val="5C8AFF"/>
                </a:solidFill>
                <a:latin typeface="Poppins"/>
                <a:cs typeface="Poppins"/>
              </a:rPr>
              <a:t>(texte, images, vidéos, etc.) 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C7FB97A-C898-8453-DF56-8173220B6961}"/>
              </a:ext>
            </a:extLst>
          </p:cNvPr>
          <p:cNvSpPr txBox="1"/>
          <p:nvPr/>
        </p:nvSpPr>
        <p:spPr>
          <a:xfrm>
            <a:off x="7378700" y="5485133"/>
            <a:ext cx="375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 DOSSIER :</a:t>
            </a:r>
          </a:p>
          <a:p>
            <a:pPr algn="ctr"/>
            <a:r>
              <a:rPr lang="fr-FR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C’est </a:t>
            </a:r>
            <a:r>
              <a:rPr lang="fr-FR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 regroupement  de fichiers </a:t>
            </a:r>
            <a:r>
              <a:rPr lang="fr-FR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dans un même endroit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2BAB14F-D910-8D6C-A832-65673A95222D}"/>
              </a:ext>
            </a:extLst>
          </p:cNvPr>
          <p:cNvSpPr txBox="1"/>
          <p:nvPr/>
        </p:nvSpPr>
        <p:spPr>
          <a:xfrm>
            <a:off x="5080000" y="701129"/>
            <a:ext cx="6788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FICHIERS / DOSSIERS</a:t>
            </a:r>
          </a:p>
        </p:txBody>
      </p:sp>
    </p:spTree>
    <p:extLst>
      <p:ext uri="{BB962C8B-B14F-4D97-AF65-F5344CB8AC3E}">
        <p14:creationId xmlns:p14="http://schemas.microsoft.com/office/powerpoint/2010/main" val="42973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82A19CC8-51B8-6215-A338-CC1E1C68BD3B}"/>
              </a:ext>
            </a:extLst>
          </p:cNvPr>
          <p:cNvSpPr/>
          <p:nvPr/>
        </p:nvSpPr>
        <p:spPr>
          <a:xfrm>
            <a:off x="-323850" y="361950"/>
            <a:ext cx="4210050" cy="144780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FD3141D9-49AA-470C-A18B-02D473424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36" y="298215"/>
            <a:ext cx="4210050" cy="1511535"/>
          </a:xfrm>
          <a:prstGeom prst="rect">
            <a:avLst/>
          </a:prstGeom>
        </p:spPr>
      </p:pic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5A0E115D-06B6-8F98-0EBE-BAD50DF0A528}"/>
              </a:ext>
            </a:extLst>
          </p:cNvPr>
          <p:cNvSpPr/>
          <p:nvPr/>
        </p:nvSpPr>
        <p:spPr>
          <a:xfrm>
            <a:off x="-520632" y="222191"/>
            <a:ext cx="4603614" cy="1727318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Une image contenant capture d’écran, jaune, conception&#10;&#10;Description générée automatiquement">
            <a:extLst>
              <a:ext uri="{FF2B5EF4-FFF2-40B4-BE49-F238E27FC236}">
                <a16:creationId xmlns:a16="http://schemas.microsoft.com/office/drawing/2014/main" id="{8505E5E8-DC00-5113-0201-8E83C3E85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0225" y="2636963"/>
            <a:ext cx="2708411" cy="2708411"/>
          </a:xfrm>
          <a:prstGeom prst="rect">
            <a:avLst/>
          </a:prstGeom>
        </p:spPr>
      </p:pic>
      <p:pic>
        <p:nvPicPr>
          <p:cNvPr id="11" name="Image 10" descr="Une image contenant capture d’écran, Graphique, logo, graphisme&#10;&#10;Description générée automatiquement">
            <a:extLst>
              <a:ext uri="{FF2B5EF4-FFF2-40B4-BE49-F238E27FC236}">
                <a16:creationId xmlns:a16="http://schemas.microsoft.com/office/drawing/2014/main" id="{F01F3C49-1E30-0B70-14BC-2131072181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3462" y="2249614"/>
            <a:ext cx="3229111" cy="3229111"/>
          </a:xfrm>
          <a:prstGeom prst="rect">
            <a:avLst/>
          </a:prstGeom>
        </p:spPr>
      </p:pic>
      <p:sp>
        <p:nvSpPr>
          <p:cNvPr id="14" name="Flèche : courbe vers le bas 13">
            <a:extLst>
              <a:ext uri="{FF2B5EF4-FFF2-40B4-BE49-F238E27FC236}">
                <a16:creationId xmlns:a16="http://schemas.microsoft.com/office/drawing/2014/main" id="{0F13E156-F486-0302-6A1B-67F66D217ABE}"/>
              </a:ext>
            </a:extLst>
          </p:cNvPr>
          <p:cNvSpPr/>
          <p:nvPr/>
        </p:nvSpPr>
        <p:spPr>
          <a:xfrm>
            <a:off x="15805150" y="1809750"/>
            <a:ext cx="3346316" cy="827213"/>
          </a:xfrm>
          <a:prstGeom prst="curvedDownArrow">
            <a:avLst/>
          </a:prstGeom>
          <a:solidFill>
            <a:srgbClr val="5C8AFF"/>
          </a:solidFill>
          <a:ln w="57150">
            <a:solidFill>
              <a:srgbClr val="5C8A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1B11632-811F-C7A4-7B3B-F296F9D2BDAF}"/>
              </a:ext>
            </a:extLst>
          </p:cNvPr>
          <p:cNvSpPr txBox="1"/>
          <p:nvPr/>
        </p:nvSpPr>
        <p:spPr>
          <a:xfrm>
            <a:off x="12769850" y="5345374"/>
            <a:ext cx="375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 FICHIER :</a:t>
            </a:r>
          </a:p>
          <a:p>
            <a:pPr algn="ctr"/>
            <a:r>
              <a:rPr lang="fr-FR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C’est </a:t>
            </a:r>
            <a:r>
              <a:rPr lang="fr-FR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</a:t>
            </a:r>
            <a:r>
              <a:rPr lang="fr-FR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seul document </a:t>
            </a:r>
          </a:p>
          <a:p>
            <a:pPr algn="ctr"/>
            <a:r>
              <a:rPr lang="fr-FR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(Texte ; image ; </a:t>
            </a:r>
            <a:r>
              <a:rPr lang="fr-FR" b="1" dirty="0" err="1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video</a:t>
            </a:r>
            <a:r>
              <a:rPr lang="fr-FR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etc…) 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C7FB97A-C898-8453-DF56-8173220B6961}"/>
              </a:ext>
            </a:extLst>
          </p:cNvPr>
          <p:cNvSpPr txBox="1"/>
          <p:nvPr/>
        </p:nvSpPr>
        <p:spPr>
          <a:xfrm>
            <a:off x="18827750" y="5345374"/>
            <a:ext cx="375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 DOSSIER :</a:t>
            </a:r>
          </a:p>
          <a:p>
            <a:pPr algn="ctr"/>
            <a:r>
              <a:rPr lang="fr-FR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C’est </a:t>
            </a:r>
            <a:r>
              <a:rPr lang="fr-FR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 regroupement  de fichiers </a:t>
            </a:r>
            <a:r>
              <a:rPr lang="fr-FR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dans un même endroit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56B4508-57B0-1559-89AD-8A75DE336F53}"/>
              </a:ext>
            </a:extLst>
          </p:cNvPr>
          <p:cNvSpPr txBox="1"/>
          <p:nvPr/>
        </p:nvSpPr>
        <p:spPr>
          <a:xfrm>
            <a:off x="5080000" y="701129"/>
            <a:ext cx="6788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TYPES DE FICHIERS 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09F3EBE6-D86C-2B1E-C04F-0C4C7958C5D3}"/>
              </a:ext>
            </a:extLst>
          </p:cNvPr>
          <p:cNvSpPr/>
          <p:nvPr/>
        </p:nvSpPr>
        <p:spPr>
          <a:xfrm>
            <a:off x="7391400" y="2346871"/>
            <a:ext cx="3987800" cy="3810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 descr="Une image contenant logo, capture d’écran, symbole, Graphique&#10;&#10;Description générée automatiquement">
            <a:extLst>
              <a:ext uri="{FF2B5EF4-FFF2-40B4-BE49-F238E27FC236}">
                <a16:creationId xmlns:a16="http://schemas.microsoft.com/office/drawing/2014/main" id="{CCDC7A6B-FFDD-D758-5A9A-C80EE88F5D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9917">
            <a:off x="6944918" y="2090605"/>
            <a:ext cx="4044113" cy="4044113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8AAF80F-FF3C-053C-A3BE-B10602DE3E53}"/>
              </a:ext>
            </a:extLst>
          </p:cNvPr>
          <p:cNvSpPr txBox="1"/>
          <p:nvPr/>
        </p:nvSpPr>
        <p:spPr>
          <a:xfrm>
            <a:off x="1944620" y="2806228"/>
            <a:ext cx="37592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2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FICHIER TEXTE</a:t>
            </a:r>
          </a:p>
          <a:p>
            <a:endParaRPr lang="fr-FR" sz="2800" b="1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2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Les fichiers textes sont ouvrable avec Word, Open Office ou le bloc note 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593F4B8A-ECCF-CC16-8C54-BF65F58C3F63}"/>
              </a:ext>
            </a:extLst>
          </p:cNvPr>
          <p:cNvSpPr/>
          <p:nvPr/>
        </p:nvSpPr>
        <p:spPr>
          <a:xfrm rot="1430133">
            <a:off x="13093876" y="-1130063"/>
            <a:ext cx="3987800" cy="3810000"/>
          </a:xfrm>
          <a:prstGeom prst="ellipse">
            <a:avLst/>
          </a:prstGeom>
          <a:solidFill>
            <a:srgbClr val="FFC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 descr="Une image contenant texte, capture d’écran, Graphique, Police&#10;&#10;Description générée automatiquement">
            <a:extLst>
              <a:ext uri="{FF2B5EF4-FFF2-40B4-BE49-F238E27FC236}">
                <a16:creationId xmlns:a16="http://schemas.microsoft.com/office/drawing/2014/main" id="{EFB03780-7899-36DD-8B25-E7D9E875D2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2163">
            <a:off x="12971325" y="-1202841"/>
            <a:ext cx="3584274" cy="358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133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82A19CC8-51B8-6215-A338-CC1E1C68BD3B}"/>
              </a:ext>
            </a:extLst>
          </p:cNvPr>
          <p:cNvSpPr/>
          <p:nvPr/>
        </p:nvSpPr>
        <p:spPr>
          <a:xfrm>
            <a:off x="-323850" y="361950"/>
            <a:ext cx="4210050" cy="144780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FD3141D9-49AA-470C-A18B-02D473424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36" y="298215"/>
            <a:ext cx="4210050" cy="1511535"/>
          </a:xfrm>
          <a:prstGeom prst="rect">
            <a:avLst/>
          </a:prstGeom>
        </p:spPr>
      </p:pic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5A0E115D-06B6-8F98-0EBE-BAD50DF0A528}"/>
              </a:ext>
            </a:extLst>
          </p:cNvPr>
          <p:cNvSpPr/>
          <p:nvPr/>
        </p:nvSpPr>
        <p:spPr>
          <a:xfrm>
            <a:off x="-520632" y="222191"/>
            <a:ext cx="4603614" cy="1727318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Une image contenant capture d’écran, jaune, conception&#10;&#10;Description générée automatiquement">
            <a:extLst>
              <a:ext uri="{FF2B5EF4-FFF2-40B4-BE49-F238E27FC236}">
                <a16:creationId xmlns:a16="http://schemas.microsoft.com/office/drawing/2014/main" id="{8505E5E8-DC00-5113-0201-8E83C3E85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0225" y="2636963"/>
            <a:ext cx="2708411" cy="2708411"/>
          </a:xfrm>
          <a:prstGeom prst="rect">
            <a:avLst/>
          </a:prstGeom>
        </p:spPr>
      </p:pic>
      <p:pic>
        <p:nvPicPr>
          <p:cNvPr id="11" name="Image 10" descr="Une image contenant capture d’écran, Graphique, logo, graphisme&#10;&#10;Description générée automatiquement">
            <a:extLst>
              <a:ext uri="{FF2B5EF4-FFF2-40B4-BE49-F238E27FC236}">
                <a16:creationId xmlns:a16="http://schemas.microsoft.com/office/drawing/2014/main" id="{F01F3C49-1E30-0B70-14BC-2131072181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3462" y="2249614"/>
            <a:ext cx="3229111" cy="3229111"/>
          </a:xfrm>
          <a:prstGeom prst="rect">
            <a:avLst/>
          </a:prstGeom>
        </p:spPr>
      </p:pic>
      <p:sp>
        <p:nvSpPr>
          <p:cNvPr id="14" name="Flèche : courbe vers le bas 13">
            <a:extLst>
              <a:ext uri="{FF2B5EF4-FFF2-40B4-BE49-F238E27FC236}">
                <a16:creationId xmlns:a16="http://schemas.microsoft.com/office/drawing/2014/main" id="{0F13E156-F486-0302-6A1B-67F66D217ABE}"/>
              </a:ext>
            </a:extLst>
          </p:cNvPr>
          <p:cNvSpPr/>
          <p:nvPr/>
        </p:nvSpPr>
        <p:spPr>
          <a:xfrm>
            <a:off x="15805150" y="1809750"/>
            <a:ext cx="3346316" cy="827213"/>
          </a:xfrm>
          <a:prstGeom prst="curvedDownArrow">
            <a:avLst/>
          </a:prstGeom>
          <a:solidFill>
            <a:srgbClr val="5C8AFF"/>
          </a:solidFill>
          <a:ln w="57150">
            <a:solidFill>
              <a:srgbClr val="5C8A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1B11632-811F-C7A4-7B3B-F296F9D2BDAF}"/>
              </a:ext>
            </a:extLst>
          </p:cNvPr>
          <p:cNvSpPr txBox="1"/>
          <p:nvPr/>
        </p:nvSpPr>
        <p:spPr>
          <a:xfrm>
            <a:off x="12769850" y="5345374"/>
            <a:ext cx="375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 FICHIER :</a:t>
            </a:r>
          </a:p>
          <a:p>
            <a:pPr algn="ctr"/>
            <a:r>
              <a:rPr lang="fr-FR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C’est </a:t>
            </a:r>
            <a:r>
              <a:rPr lang="fr-FR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</a:t>
            </a:r>
            <a:r>
              <a:rPr lang="fr-FR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seul document </a:t>
            </a:r>
          </a:p>
          <a:p>
            <a:pPr algn="ctr"/>
            <a:r>
              <a:rPr lang="fr-FR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(Texte ; image ; </a:t>
            </a:r>
            <a:r>
              <a:rPr lang="fr-FR" b="1" dirty="0" err="1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video</a:t>
            </a:r>
            <a:r>
              <a:rPr lang="fr-FR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etc…) 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C7FB97A-C898-8453-DF56-8173220B6961}"/>
              </a:ext>
            </a:extLst>
          </p:cNvPr>
          <p:cNvSpPr txBox="1"/>
          <p:nvPr/>
        </p:nvSpPr>
        <p:spPr>
          <a:xfrm>
            <a:off x="18827750" y="5345374"/>
            <a:ext cx="375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 DOSSIER :</a:t>
            </a:r>
          </a:p>
          <a:p>
            <a:pPr algn="ctr"/>
            <a:r>
              <a:rPr lang="fr-FR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C’est </a:t>
            </a:r>
            <a:r>
              <a:rPr lang="fr-FR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 regroupement  de fichiers </a:t>
            </a:r>
            <a:r>
              <a:rPr lang="fr-FR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dans un même endroit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56B4508-57B0-1559-89AD-8A75DE336F53}"/>
              </a:ext>
            </a:extLst>
          </p:cNvPr>
          <p:cNvSpPr txBox="1"/>
          <p:nvPr/>
        </p:nvSpPr>
        <p:spPr>
          <a:xfrm>
            <a:off x="5080000" y="701129"/>
            <a:ext cx="6788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TYPES DE FICHIERS 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09F3EBE6-D86C-2B1E-C04F-0C4C7958C5D3}"/>
              </a:ext>
            </a:extLst>
          </p:cNvPr>
          <p:cNvSpPr/>
          <p:nvPr/>
        </p:nvSpPr>
        <p:spPr>
          <a:xfrm rot="16750537">
            <a:off x="5257801" y="7818756"/>
            <a:ext cx="3987800" cy="3810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 descr="Une image contenant logo, capture d’écran, symbole, Graphique&#10;&#10;Description générée automatiquement">
            <a:extLst>
              <a:ext uri="{FF2B5EF4-FFF2-40B4-BE49-F238E27FC236}">
                <a16:creationId xmlns:a16="http://schemas.microsoft.com/office/drawing/2014/main" id="{CCDC7A6B-FFDD-D758-5A9A-C80EE88F5D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0454">
            <a:off x="4811319" y="7562490"/>
            <a:ext cx="4044113" cy="4044113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8AAF80F-FF3C-053C-A3BE-B10602DE3E53}"/>
              </a:ext>
            </a:extLst>
          </p:cNvPr>
          <p:cNvSpPr txBox="1"/>
          <p:nvPr/>
        </p:nvSpPr>
        <p:spPr>
          <a:xfrm>
            <a:off x="1944620" y="2806228"/>
            <a:ext cx="472626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2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FICHIER PDF</a:t>
            </a:r>
          </a:p>
          <a:p>
            <a:endParaRPr lang="fr-FR" sz="2800" b="1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2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Les fichiers PDF sont ouvrables par internet, et des applications tiers</a:t>
            </a:r>
          </a:p>
          <a:p>
            <a:pPr algn="ctr"/>
            <a:r>
              <a:rPr lang="fr-FR" sz="2400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(ils ne sont pas modifiables)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593F4B8A-ECCF-CC16-8C54-BF65F58C3F63}"/>
              </a:ext>
            </a:extLst>
          </p:cNvPr>
          <p:cNvSpPr/>
          <p:nvPr/>
        </p:nvSpPr>
        <p:spPr>
          <a:xfrm>
            <a:off x="7794695" y="2172794"/>
            <a:ext cx="3987800" cy="3810000"/>
          </a:xfrm>
          <a:prstGeom prst="ellipse">
            <a:avLst/>
          </a:prstGeom>
          <a:solidFill>
            <a:srgbClr val="FFC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 descr="Une image contenant texte, capture d’écran, Graphique, Police&#10;&#10;Description générée automatiquement">
            <a:extLst>
              <a:ext uri="{FF2B5EF4-FFF2-40B4-BE49-F238E27FC236}">
                <a16:creationId xmlns:a16="http://schemas.microsoft.com/office/drawing/2014/main" id="{EFB03780-7899-36DD-8B25-E7D9E875D2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2030">
            <a:off x="7672144" y="2100016"/>
            <a:ext cx="3584274" cy="3584274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15D20D9D-FFFF-4EEB-97A2-9650C1925C60}"/>
              </a:ext>
            </a:extLst>
          </p:cNvPr>
          <p:cNvSpPr/>
          <p:nvPr/>
        </p:nvSpPr>
        <p:spPr>
          <a:xfrm rot="3868981">
            <a:off x="13230225" y="-215834"/>
            <a:ext cx="3987800" cy="3810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Une image contenant logo, Graphique, Police, graphisme&#10;&#10;Description générée automatiquement">
            <a:extLst>
              <a:ext uri="{FF2B5EF4-FFF2-40B4-BE49-F238E27FC236}">
                <a16:creationId xmlns:a16="http://schemas.microsoft.com/office/drawing/2014/main" id="{0B396883-F337-8997-931C-CCDB16C82D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45900">
            <a:off x="13170179" y="-346092"/>
            <a:ext cx="3778823" cy="381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5920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82A19CC8-51B8-6215-A338-CC1E1C68BD3B}"/>
              </a:ext>
            </a:extLst>
          </p:cNvPr>
          <p:cNvSpPr/>
          <p:nvPr/>
        </p:nvSpPr>
        <p:spPr>
          <a:xfrm>
            <a:off x="-323850" y="361950"/>
            <a:ext cx="4210050" cy="144780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FD3141D9-49AA-470C-A18B-02D473424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36" y="298215"/>
            <a:ext cx="4210050" cy="1511535"/>
          </a:xfrm>
          <a:prstGeom prst="rect">
            <a:avLst/>
          </a:prstGeom>
        </p:spPr>
      </p:pic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5A0E115D-06B6-8F98-0EBE-BAD50DF0A528}"/>
              </a:ext>
            </a:extLst>
          </p:cNvPr>
          <p:cNvSpPr/>
          <p:nvPr/>
        </p:nvSpPr>
        <p:spPr>
          <a:xfrm>
            <a:off x="-520632" y="222191"/>
            <a:ext cx="4603614" cy="1727318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Une image contenant capture d’écran, jaune, conception&#10;&#10;Description générée automatiquement">
            <a:extLst>
              <a:ext uri="{FF2B5EF4-FFF2-40B4-BE49-F238E27FC236}">
                <a16:creationId xmlns:a16="http://schemas.microsoft.com/office/drawing/2014/main" id="{8505E5E8-DC00-5113-0201-8E83C3E85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0225" y="2636963"/>
            <a:ext cx="2708411" cy="2708411"/>
          </a:xfrm>
          <a:prstGeom prst="rect">
            <a:avLst/>
          </a:prstGeom>
        </p:spPr>
      </p:pic>
      <p:pic>
        <p:nvPicPr>
          <p:cNvPr id="11" name="Image 10" descr="Une image contenant capture d’écran, Graphique, logo, graphisme&#10;&#10;Description générée automatiquement">
            <a:extLst>
              <a:ext uri="{FF2B5EF4-FFF2-40B4-BE49-F238E27FC236}">
                <a16:creationId xmlns:a16="http://schemas.microsoft.com/office/drawing/2014/main" id="{F01F3C49-1E30-0B70-14BC-2131072181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3462" y="2249614"/>
            <a:ext cx="3229111" cy="3229111"/>
          </a:xfrm>
          <a:prstGeom prst="rect">
            <a:avLst/>
          </a:prstGeom>
        </p:spPr>
      </p:pic>
      <p:sp>
        <p:nvSpPr>
          <p:cNvPr id="14" name="Flèche : courbe vers le bas 13">
            <a:extLst>
              <a:ext uri="{FF2B5EF4-FFF2-40B4-BE49-F238E27FC236}">
                <a16:creationId xmlns:a16="http://schemas.microsoft.com/office/drawing/2014/main" id="{0F13E156-F486-0302-6A1B-67F66D217ABE}"/>
              </a:ext>
            </a:extLst>
          </p:cNvPr>
          <p:cNvSpPr/>
          <p:nvPr/>
        </p:nvSpPr>
        <p:spPr>
          <a:xfrm>
            <a:off x="15805150" y="1809750"/>
            <a:ext cx="3346316" cy="827213"/>
          </a:xfrm>
          <a:prstGeom prst="curvedDownArrow">
            <a:avLst/>
          </a:prstGeom>
          <a:solidFill>
            <a:srgbClr val="5C8AFF"/>
          </a:solidFill>
          <a:ln w="57150">
            <a:solidFill>
              <a:srgbClr val="5C8A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1B11632-811F-C7A4-7B3B-F296F9D2BDAF}"/>
              </a:ext>
            </a:extLst>
          </p:cNvPr>
          <p:cNvSpPr txBox="1"/>
          <p:nvPr/>
        </p:nvSpPr>
        <p:spPr>
          <a:xfrm>
            <a:off x="12769850" y="5345374"/>
            <a:ext cx="375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 FICHIER :</a:t>
            </a:r>
          </a:p>
          <a:p>
            <a:pPr algn="ctr"/>
            <a:r>
              <a:rPr lang="fr-FR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C’est </a:t>
            </a:r>
            <a:r>
              <a:rPr lang="fr-FR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</a:t>
            </a:r>
            <a:r>
              <a:rPr lang="fr-FR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seul document </a:t>
            </a:r>
          </a:p>
          <a:p>
            <a:pPr algn="ctr"/>
            <a:r>
              <a:rPr lang="fr-FR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(Texte ; image ; </a:t>
            </a:r>
            <a:r>
              <a:rPr lang="fr-FR" b="1" dirty="0" err="1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video</a:t>
            </a:r>
            <a:r>
              <a:rPr lang="fr-FR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etc…) 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C7FB97A-C898-8453-DF56-8173220B6961}"/>
              </a:ext>
            </a:extLst>
          </p:cNvPr>
          <p:cNvSpPr txBox="1"/>
          <p:nvPr/>
        </p:nvSpPr>
        <p:spPr>
          <a:xfrm>
            <a:off x="18827750" y="5345374"/>
            <a:ext cx="375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 DOSSIER :</a:t>
            </a:r>
          </a:p>
          <a:p>
            <a:pPr algn="ctr"/>
            <a:r>
              <a:rPr lang="fr-FR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C’est </a:t>
            </a:r>
            <a:r>
              <a:rPr lang="fr-FR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 regroupement  de fichiers </a:t>
            </a:r>
            <a:r>
              <a:rPr lang="fr-FR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dans un même endroit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56B4508-57B0-1559-89AD-8A75DE336F53}"/>
              </a:ext>
            </a:extLst>
          </p:cNvPr>
          <p:cNvSpPr txBox="1"/>
          <p:nvPr/>
        </p:nvSpPr>
        <p:spPr>
          <a:xfrm>
            <a:off x="5080000" y="701129"/>
            <a:ext cx="6788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TYPES DE FICHIERS 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09F3EBE6-D86C-2B1E-C04F-0C4C7958C5D3}"/>
              </a:ext>
            </a:extLst>
          </p:cNvPr>
          <p:cNvSpPr/>
          <p:nvPr/>
        </p:nvSpPr>
        <p:spPr>
          <a:xfrm rot="20746541">
            <a:off x="13723334" y="-851018"/>
            <a:ext cx="3987800" cy="381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8AAF80F-FF3C-053C-A3BE-B10602DE3E53}"/>
              </a:ext>
            </a:extLst>
          </p:cNvPr>
          <p:cNvSpPr txBox="1"/>
          <p:nvPr/>
        </p:nvSpPr>
        <p:spPr>
          <a:xfrm>
            <a:off x="1944620" y="2806228"/>
            <a:ext cx="472626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2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FICHIER PHOTO</a:t>
            </a:r>
          </a:p>
          <a:p>
            <a:endParaRPr lang="fr-FR" sz="2800" b="1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2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Les fichiers photos sont sous plusieurs formes</a:t>
            </a:r>
          </a:p>
          <a:p>
            <a:pPr algn="ctr"/>
            <a:r>
              <a:rPr lang="fr-FR" sz="2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(.JPEG et .PNG)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593F4B8A-ECCF-CC16-8C54-BF65F58C3F63}"/>
              </a:ext>
            </a:extLst>
          </p:cNvPr>
          <p:cNvSpPr/>
          <p:nvPr/>
        </p:nvSpPr>
        <p:spPr>
          <a:xfrm rot="15130009">
            <a:off x="6239322" y="8732549"/>
            <a:ext cx="3987800" cy="3810000"/>
          </a:xfrm>
          <a:prstGeom prst="ellipse">
            <a:avLst/>
          </a:prstGeom>
          <a:solidFill>
            <a:srgbClr val="FFC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 descr="Une image contenant texte, capture d’écran, Graphique, Police&#10;&#10;Description générée automatiquement">
            <a:extLst>
              <a:ext uri="{FF2B5EF4-FFF2-40B4-BE49-F238E27FC236}">
                <a16:creationId xmlns:a16="http://schemas.microsoft.com/office/drawing/2014/main" id="{EFB03780-7899-36DD-8B25-E7D9E875D2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52039">
            <a:off x="6116771" y="8659771"/>
            <a:ext cx="3584274" cy="3584274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3FBBAD43-0DE6-6A2F-653F-76BF6B02D8E4}"/>
              </a:ext>
            </a:extLst>
          </p:cNvPr>
          <p:cNvSpPr/>
          <p:nvPr/>
        </p:nvSpPr>
        <p:spPr>
          <a:xfrm>
            <a:off x="7879377" y="2289218"/>
            <a:ext cx="3987800" cy="3810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Une image contenant logo, Graphique, Police, graphisme&#10;&#10;Description générée automatiquement">
            <a:extLst>
              <a:ext uri="{FF2B5EF4-FFF2-40B4-BE49-F238E27FC236}">
                <a16:creationId xmlns:a16="http://schemas.microsoft.com/office/drawing/2014/main" id="{E151D1BA-0C49-9B1D-4B2B-5906B059D5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6919">
            <a:off x="7819331" y="2158960"/>
            <a:ext cx="3778823" cy="3816090"/>
          </a:xfrm>
          <a:prstGeom prst="rect">
            <a:avLst/>
          </a:prstGeom>
        </p:spPr>
      </p:pic>
      <p:pic>
        <p:nvPicPr>
          <p:cNvPr id="10" name="Image 9" descr="Une image contenant violet, Caractère coloré, capture d’écran, Rectangle&#10;&#10;Description générée automatiquement">
            <a:extLst>
              <a:ext uri="{FF2B5EF4-FFF2-40B4-BE49-F238E27FC236}">
                <a16:creationId xmlns:a16="http://schemas.microsoft.com/office/drawing/2014/main" id="{03FD9DDF-081B-5769-FE1C-D757129571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97066">
            <a:off x="13702149" y="-998226"/>
            <a:ext cx="3852443" cy="3852443"/>
          </a:xfrm>
          <a:prstGeom prst="rect">
            <a:avLst/>
          </a:prstGeom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F700473D-6296-97B3-D015-1E729A6C353C}"/>
              </a:ext>
            </a:extLst>
          </p:cNvPr>
          <p:cNvSpPr/>
          <p:nvPr/>
        </p:nvSpPr>
        <p:spPr>
          <a:xfrm rot="16750537">
            <a:off x="14837513" y="9781700"/>
            <a:ext cx="3987800" cy="3810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 descr="Une image contenant logo, capture d’écran, symbole, Graphique&#10;&#10;Description générée automatiquement">
            <a:extLst>
              <a:ext uri="{FF2B5EF4-FFF2-40B4-BE49-F238E27FC236}">
                <a16:creationId xmlns:a16="http://schemas.microsoft.com/office/drawing/2014/main" id="{52617F21-4C71-1DFC-B20A-8E8061FE96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0454">
            <a:off x="14391031" y="9525434"/>
            <a:ext cx="4044113" cy="404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375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82A19CC8-51B8-6215-A338-CC1E1C68BD3B}"/>
              </a:ext>
            </a:extLst>
          </p:cNvPr>
          <p:cNvSpPr/>
          <p:nvPr/>
        </p:nvSpPr>
        <p:spPr>
          <a:xfrm>
            <a:off x="-323850" y="361950"/>
            <a:ext cx="4210050" cy="144780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FD3141D9-49AA-470C-A18B-02D473424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36" y="298215"/>
            <a:ext cx="4210050" cy="1511535"/>
          </a:xfrm>
          <a:prstGeom prst="rect">
            <a:avLst/>
          </a:prstGeom>
        </p:spPr>
      </p:pic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5A0E115D-06B6-8F98-0EBE-BAD50DF0A528}"/>
              </a:ext>
            </a:extLst>
          </p:cNvPr>
          <p:cNvSpPr/>
          <p:nvPr/>
        </p:nvSpPr>
        <p:spPr>
          <a:xfrm>
            <a:off x="-520632" y="222191"/>
            <a:ext cx="4603614" cy="1727318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Une image contenant capture d’écran, jaune, conception&#10;&#10;Description générée automatiquement">
            <a:extLst>
              <a:ext uri="{FF2B5EF4-FFF2-40B4-BE49-F238E27FC236}">
                <a16:creationId xmlns:a16="http://schemas.microsoft.com/office/drawing/2014/main" id="{8505E5E8-DC00-5113-0201-8E83C3E85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0225" y="2636963"/>
            <a:ext cx="2708411" cy="2708411"/>
          </a:xfrm>
          <a:prstGeom prst="rect">
            <a:avLst/>
          </a:prstGeom>
        </p:spPr>
      </p:pic>
      <p:pic>
        <p:nvPicPr>
          <p:cNvPr id="11" name="Image 10" descr="Une image contenant capture d’écran, Graphique, logo, graphisme&#10;&#10;Description générée automatiquement">
            <a:extLst>
              <a:ext uri="{FF2B5EF4-FFF2-40B4-BE49-F238E27FC236}">
                <a16:creationId xmlns:a16="http://schemas.microsoft.com/office/drawing/2014/main" id="{F01F3C49-1E30-0B70-14BC-2131072181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3462" y="2249614"/>
            <a:ext cx="3229111" cy="3229111"/>
          </a:xfrm>
          <a:prstGeom prst="rect">
            <a:avLst/>
          </a:prstGeom>
        </p:spPr>
      </p:pic>
      <p:sp>
        <p:nvSpPr>
          <p:cNvPr id="14" name="Flèche : courbe vers le bas 13">
            <a:extLst>
              <a:ext uri="{FF2B5EF4-FFF2-40B4-BE49-F238E27FC236}">
                <a16:creationId xmlns:a16="http://schemas.microsoft.com/office/drawing/2014/main" id="{0F13E156-F486-0302-6A1B-67F66D217ABE}"/>
              </a:ext>
            </a:extLst>
          </p:cNvPr>
          <p:cNvSpPr/>
          <p:nvPr/>
        </p:nvSpPr>
        <p:spPr>
          <a:xfrm>
            <a:off x="15805150" y="1809750"/>
            <a:ext cx="3346316" cy="827213"/>
          </a:xfrm>
          <a:prstGeom prst="curvedDownArrow">
            <a:avLst/>
          </a:prstGeom>
          <a:solidFill>
            <a:srgbClr val="5C8AFF"/>
          </a:solidFill>
          <a:ln w="57150">
            <a:solidFill>
              <a:srgbClr val="5C8A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1B11632-811F-C7A4-7B3B-F296F9D2BDAF}"/>
              </a:ext>
            </a:extLst>
          </p:cNvPr>
          <p:cNvSpPr txBox="1"/>
          <p:nvPr/>
        </p:nvSpPr>
        <p:spPr>
          <a:xfrm>
            <a:off x="12769850" y="5345374"/>
            <a:ext cx="375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 FICHIER :</a:t>
            </a:r>
          </a:p>
          <a:p>
            <a:pPr algn="ctr"/>
            <a:r>
              <a:rPr lang="fr-FR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C’est </a:t>
            </a:r>
            <a:r>
              <a:rPr lang="fr-FR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</a:t>
            </a:r>
            <a:r>
              <a:rPr lang="fr-FR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seul document </a:t>
            </a:r>
          </a:p>
          <a:p>
            <a:pPr algn="ctr"/>
            <a:r>
              <a:rPr lang="fr-FR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(Texte ; image ; </a:t>
            </a:r>
            <a:r>
              <a:rPr lang="fr-FR" b="1" dirty="0" err="1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video</a:t>
            </a:r>
            <a:r>
              <a:rPr lang="fr-FR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etc…) 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C7FB97A-C898-8453-DF56-8173220B6961}"/>
              </a:ext>
            </a:extLst>
          </p:cNvPr>
          <p:cNvSpPr txBox="1"/>
          <p:nvPr/>
        </p:nvSpPr>
        <p:spPr>
          <a:xfrm>
            <a:off x="18827750" y="5345374"/>
            <a:ext cx="375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 DOSSIER :</a:t>
            </a:r>
          </a:p>
          <a:p>
            <a:pPr algn="ctr"/>
            <a:r>
              <a:rPr lang="fr-FR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C’est </a:t>
            </a:r>
            <a:r>
              <a:rPr lang="fr-FR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 regroupement  de fichiers </a:t>
            </a:r>
            <a:r>
              <a:rPr lang="fr-FR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dans un même endroit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56B4508-57B0-1559-89AD-8A75DE336F53}"/>
              </a:ext>
            </a:extLst>
          </p:cNvPr>
          <p:cNvSpPr txBox="1"/>
          <p:nvPr/>
        </p:nvSpPr>
        <p:spPr>
          <a:xfrm>
            <a:off x="5080000" y="701129"/>
            <a:ext cx="6788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TYPES DE FICHIERS 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09F3EBE6-D86C-2B1E-C04F-0C4C7958C5D3}"/>
              </a:ext>
            </a:extLst>
          </p:cNvPr>
          <p:cNvSpPr/>
          <p:nvPr/>
        </p:nvSpPr>
        <p:spPr>
          <a:xfrm rot="16750537">
            <a:off x="7699838" y="2189927"/>
            <a:ext cx="3987800" cy="381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8AAF80F-FF3C-053C-A3BE-B10602DE3E53}"/>
              </a:ext>
            </a:extLst>
          </p:cNvPr>
          <p:cNvSpPr txBox="1"/>
          <p:nvPr/>
        </p:nvSpPr>
        <p:spPr>
          <a:xfrm>
            <a:off x="1944620" y="2806228"/>
            <a:ext cx="4726260" cy="31085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2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2400" b="1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FICHIER VIDÉO</a:t>
            </a:r>
          </a:p>
          <a:p>
            <a:endParaRPr lang="fr-FR" sz="2800" b="1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FR" sz="2400" dirty="0">
                <a:solidFill>
                  <a:srgbClr val="5C8AFF"/>
                </a:solidFill>
                <a:latin typeface="Poppins"/>
                <a:cs typeface="Poppins"/>
              </a:rPr>
              <a:t>Les fichiers vidéo sont sous plusieurs formes et peuvent être ouvert par défaut avec le lecteur de l’ordinateur ou avec des applications tierces</a:t>
            </a:r>
          </a:p>
          <a:p>
            <a:pPr algn="ctr"/>
            <a:r>
              <a:rPr lang="fr-FR" sz="2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(.MP4 ; .MOV et .AVI)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593F4B8A-ECCF-CC16-8C54-BF65F58C3F63}"/>
              </a:ext>
            </a:extLst>
          </p:cNvPr>
          <p:cNvSpPr/>
          <p:nvPr/>
        </p:nvSpPr>
        <p:spPr>
          <a:xfrm rot="15130009">
            <a:off x="14995447" y="9922484"/>
            <a:ext cx="3987800" cy="3810000"/>
          </a:xfrm>
          <a:prstGeom prst="ellipse">
            <a:avLst/>
          </a:prstGeom>
          <a:solidFill>
            <a:srgbClr val="FFC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 descr="Une image contenant texte, capture d’écran, Graphique, Police&#10;&#10;Description générée automatiquement">
            <a:extLst>
              <a:ext uri="{FF2B5EF4-FFF2-40B4-BE49-F238E27FC236}">
                <a16:creationId xmlns:a16="http://schemas.microsoft.com/office/drawing/2014/main" id="{EFB03780-7899-36DD-8B25-E7D9E875D2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52039">
            <a:off x="14872896" y="9849706"/>
            <a:ext cx="3584274" cy="3584274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3FBBAD43-0DE6-6A2F-653F-76BF6B02D8E4}"/>
              </a:ext>
            </a:extLst>
          </p:cNvPr>
          <p:cNvSpPr/>
          <p:nvPr/>
        </p:nvSpPr>
        <p:spPr>
          <a:xfrm rot="14494926">
            <a:off x="7281950" y="7996468"/>
            <a:ext cx="3987800" cy="3810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Une image contenant logo, Graphique, Police, graphisme&#10;&#10;Description générée automatiquement">
            <a:extLst>
              <a:ext uri="{FF2B5EF4-FFF2-40B4-BE49-F238E27FC236}">
                <a16:creationId xmlns:a16="http://schemas.microsoft.com/office/drawing/2014/main" id="{E151D1BA-0C49-9B1D-4B2B-5906B059D5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71845">
            <a:off x="7221904" y="7866210"/>
            <a:ext cx="3778823" cy="3816090"/>
          </a:xfrm>
          <a:prstGeom prst="rect">
            <a:avLst/>
          </a:prstGeom>
        </p:spPr>
      </p:pic>
      <p:pic>
        <p:nvPicPr>
          <p:cNvPr id="10" name="Image 9" descr="Une image contenant violet, Caractère coloré, capture d’écran, Rectangle&#10;&#10;Description générée automatiquement">
            <a:extLst>
              <a:ext uri="{FF2B5EF4-FFF2-40B4-BE49-F238E27FC236}">
                <a16:creationId xmlns:a16="http://schemas.microsoft.com/office/drawing/2014/main" id="{03FD9DDF-081B-5769-FE1C-D757129571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1062">
            <a:off x="7678653" y="2042719"/>
            <a:ext cx="3852443" cy="3852443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6C2635CD-952B-BA48-8856-EA61F3FA62FA}"/>
              </a:ext>
            </a:extLst>
          </p:cNvPr>
          <p:cNvSpPr/>
          <p:nvPr/>
        </p:nvSpPr>
        <p:spPr>
          <a:xfrm rot="16750537">
            <a:off x="21356300" y="7907199"/>
            <a:ext cx="3987800" cy="3810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logo, capture d’écran, symbole, Graphique&#10;&#10;Description générée automatiquement">
            <a:extLst>
              <a:ext uri="{FF2B5EF4-FFF2-40B4-BE49-F238E27FC236}">
                <a16:creationId xmlns:a16="http://schemas.microsoft.com/office/drawing/2014/main" id="{681183D8-01B7-E59B-4D50-FD9736BC9A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0454">
            <a:off x="20909818" y="7650933"/>
            <a:ext cx="4044113" cy="404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690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82A19CC8-51B8-6215-A338-CC1E1C68BD3B}"/>
              </a:ext>
            </a:extLst>
          </p:cNvPr>
          <p:cNvSpPr/>
          <p:nvPr/>
        </p:nvSpPr>
        <p:spPr>
          <a:xfrm>
            <a:off x="-323850" y="361950"/>
            <a:ext cx="4210050" cy="144780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FD3141D9-49AA-470C-A18B-02D473424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36" y="298215"/>
            <a:ext cx="4210050" cy="1511535"/>
          </a:xfrm>
          <a:prstGeom prst="rect">
            <a:avLst/>
          </a:prstGeom>
        </p:spPr>
      </p:pic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5A0E115D-06B6-8F98-0EBE-BAD50DF0A528}"/>
              </a:ext>
            </a:extLst>
          </p:cNvPr>
          <p:cNvSpPr/>
          <p:nvPr/>
        </p:nvSpPr>
        <p:spPr>
          <a:xfrm>
            <a:off x="-520632" y="222191"/>
            <a:ext cx="4603614" cy="1727318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2BAB14F-D910-8D6C-A832-65673A95222D}"/>
              </a:ext>
            </a:extLst>
          </p:cNvPr>
          <p:cNvSpPr txBox="1"/>
          <p:nvPr/>
        </p:nvSpPr>
        <p:spPr>
          <a:xfrm>
            <a:off x="4714944" y="701129"/>
            <a:ext cx="6788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POIDS D’UN FICHIER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98AECF-790A-BFB0-DAC6-1B016CC1CD51}"/>
              </a:ext>
            </a:extLst>
          </p:cNvPr>
          <p:cNvSpPr/>
          <p:nvPr/>
        </p:nvSpPr>
        <p:spPr>
          <a:xfrm>
            <a:off x="-12712632" y="2089270"/>
            <a:ext cx="12712632" cy="4768732"/>
          </a:xfrm>
          <a:prstGeom prst="rect">
            <a:avLst/>
          </a:prstGeom>
          <a:solidFill>
            <a:srgbClr val="5C8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FDF95DAF-F891-D1B0-B812-061D1E5D5748}"/>
              </a:ext>
            </a:extLst>
          </p:cNvPr>
          <p:cNvSpPr/>
          <p:nvPr/>
        </p:nvSpPr>
        <p:spPr>
          <a:xfrm>
            <a:off x="-352425" y="2089271"/>
            <a:ext cx="771525" cy="1206382"/>
          </a:xfrm>
          <a:prstGeom prst="roundRect">
            <a:avLst/>
          </a:prstGeom>
          <a:solidFill>
            <a:srgbClr val="5C8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196A38-F2B1-9435-FB0F-0FCFB50832C7}"/>
              </a:ext>
            </a:extLst>
          </p:cNvPr>
          <p:cNvSpPr/>
          <p:nvPr/>
        </p:nvSpPr>
        <p:spPr>
          <a:xfrm>
            <a:off x="-12712632" y="2089269"/>
            <a:ext cx="12712632" cy="4768733"/>
          </a:xfrm>
          <a:prstGeom prst="rect">
            <a:avLst/>
          </a:prstGeom>
          <a:solidFill>
            <a:srgbClr val="FE7B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32296B17-3495-A86C-5D5F-A7417EE3B1F1}"/>
              </a:ext>
            </a:extLst>
          </p:cNvPr>
          <p:cNvSpPr/>
          <p:nvPr/>
        </p:nvSpPr>
        <p:spPr>
          <a:xfrm>
            <a:off x="-352425" y="3295653"/>
            <a:ext cx="771525" cy="1206382"/>
          </a:xfrm>
          <a:prstGeom prst="roundRect">
            <a:avLst/>
          </a:prstGeom>
          <a:solidFill>
            <a:srgbClr val="FE7B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DCFB31-C502-8C9E-DFD9-05667976C633}"/>
              </a:ext>
            </a:extLst>
          </p:cNvPr>
          <p:cNvSpPr/>
          <p:nvPr/>
        </p:nvSpPr>
        <p:spPr>
          <a:xfrm>
            <a:off x="-12712632" y="2089268"/>
            <a:ext cx="12712632" cy="4768733"/>
          </a:xfrm>
          <a:prstGeom prst="rect">
            <a:avLst/>
          </a:prstGeom>
          <a:solidFill>
            <a:srgbClr val="35EC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5D38B919-4DFD-2876-DD4C-00E701704A16}"/>
              </a:ext>
            </a:extLst>
          </p:cNvPr>
          <p:cNvSpPr/>
          <p:nvPr/>
        </p:nvSpPr>
        <p:spPr>
          <a:xfrm>
            <a:off x="-352425" y="4502035"/>
            <a:ext cx="771525" cy="1206382"/>
          </a:xfrm>
          <a:prstGeom prst="roundRect">
            <a:avLst/>
          </a:prstGeom>
          <a:solidFill>
            <a:srgbClr val="35EC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F9B9B3-4AD1-7BF7-8001-5FF77E7CBE56}"/>
              </a:ext>
            </a:extLst>
          </p:cNvPr>
          <p:cNvSpPr/>
          <p:nvPr/>
        </p:nvSpPr>
        <p:spPr>
          <a:xfrm>
            <a:off x="-12712632" y="2089269"/>
            <a:ext cx="12712632" cy="47687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791ED219-B1AF-F680-D365-991E7A1AC435}"/>
              </a:ext>
            </a:extLst>
          </p:cNvPr>
          <p:cNvSpPr/>
          <p:nvPr/>
        </p:nvSpPr>
        <p:spPr>
          <a:xfrm>
            <a:off x="-352425" y="5708417"/>
            <a:ext cx="771525" cy="114958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2B20963-4274-FF2E-D6EC-EA878C1CBFE4}"/>
              </a:ext>
            </a:extLst>
          </p:cNvPr>
          <p:cNvSpPr txBox="1"/>
          <p:nvPr/>
        </p:nvSpPr>
        <p:spPr>
          <a:xfrm>
            <a:off x="1944620" y="2806228"/>
            <a:ext cx="3759200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2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Chaque fichier à un poids de stockage.</a:t>
            </a:r>
          </a:p>
          <a:p>
            <a:pPr algn="ctr"/>
            <a:r>
              <a:rPr lang="fr-FR" sz="2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 France on l’appel</a:t>
            </a:r>
          </a:p>
          <a:p>
            <a:pPr algn="ctr"/>
            <a:r>
              <a:rPr lang="fr-FR" sz="2400" dirty="0">
                <a:solidFill>
                  <a:srgbClr val="FE7BAB"/>
                </a:solidFill>
                <a:latin typeface="Poppins"/>
                <a:cs typeface="Poppins"/>
              </a:rPr>
              <a:t>l’octet</a:t>
            </a:r>
            <a:r>
              <a:rPr lang="fr-FR" sz="2400" dirty="0">
                <a:solidFill>
                  <a:srgbClr val="5C8AFF"/>
                </a:solidFill>
                <a:latin typeface="Poppins"/>
                <a:cs typeface="Poppins"/>
              </a:rPr>
              <a:t>  </a:t>
            </a:r>
          </a:p>
          <a:p>
            <a:pPr algn="ctr"/>
            <a:r>
              <a:rPr lang="fr-FR" sz="2400" dirty="0">
                <a:solidFill>
                  <a:srgbClr val="5C8AFF"/>
                </a:solidFill>
                <a:latin typeface="Poppins"/>
                <a:cs typeface="Poppins"/>
              </a:rPr>
              <a:t>Il est « le nombre » d’informations stockées dans un fichier</a:t>
            </a:r>
            <a:endParaRPr lang="fr-FR" sz="2800" dirty="0">
              <a:solidFill>
                <a:srgbClr val="5C8AFF"/>
              </a:solidFill>
              <a:latin typeface="Poppins"/>
              <a:cs typeface="Poppins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3222EEF-B781-0789-5270-8C25EEC2DF6E}"/>
              </a:ext>
            </a:extLst>
          </p:cNvPr>
          <p:cNvSpPr txBox="1"/>
          <p:nvPr/>
        </p:nvSpPr>
        <p:spPr>
          <a:xfrm rot="16200000">
            <a:off x="-338890" y="2515451"/>
            <a:ext cx="1068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Ko</a:t>
            </a:r>
            <a:endParaRPr lang="fr-FR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4FA734C0-CCD0-40C4-65A2-F8970245130D}"/>
              </a:ext>
            </a:extLst>
          </p:cNvPr>
          <p:cNvSpPr txBox="1"/>
          <p:nvPr/>
        </p:nvSpPr>
        <p:spPr>
          <a:xfrm rot="16200000">
            <a:off x="-344679" y="3665035"/>
            <a:ext cx="1068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Mo</a:t>
            </a:r>
            <a:endParaRPr lang="fr-FR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92AC5D8A-F201-A401-8607-1F96B93ADC76}"/>
              </a:ext>
            </a:extLst>
          </p:cNvPr>
          <p:cNvSpPr txBox="1"/>
          <p:nvPr/>
        </p:nvSpPr>
        <p:spPr>
          <a:xfrm rot="16200000">
            <a:off x="-351790" y="4874394"/>
            <a:ext cx="1068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Go</a:t>
            </a:r>
            <a:endParaRPr lang="fr-FR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D390E944-96E3-2995-7A5D-6101C58EC182}"/>
              </a:ext>
            </a:extLst>
          </p:cNvPr>
          <p:cNvSpPr txBox="1"/>
          <p:nvPr/>
        </p:nvSpPr>
        <p:spPr>
          <a:xfrm rot="16200000">
            <a:off x="-351791" y="6144666"/>
            <a:ext cx="1068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To</a:t>
            </a:r>
            <a:endParaRPr lang="fr-FR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52BEDCA-0720-599A-D6E1-7DC3AA900C65}"/>
              </a:ext>
            </a:extLst>
          </p:cNvPr>
          <p:cNvSpPr txBox="1"/>
          <p:nvPr/>
        </p:nvSpPr>
        <p:spPr>
          <a:xfrm>
            <a:off x="-11185593" y="2089267"/>
            <a:ext cx="11185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</a:rPr>
              <a:t>LE KILO OCTET</a:t>
            </a:r>
          </a:p>
          <a:p>
            <a:pPr algn="ctr"/>
            <a:r>
              <a:rPr lang="fr-FR" sz="3600" b="1" dirty="0">
                <a:solidFill>
                  <a:schemeClr val="bg1"/>
                </a:solidFill>
              </a:rPr>
              <a:t>1Ko = 1000 o</a:t>
            </a:r>
            <a:endParaRPr lang="fr-FR" sz="3200" b="1" dirty="0">
              <a:solidFill>
                <a:schemeClr val="bg1"/>
              </a:solidFill>
            </a:endParaRPr>
          </a:p>
        </p:txBody>
      </p:sp>
      <p:pic>
        <p:nvPicPr>
          <p:cNvPr id="30" name="Image 29" descr="Une image contenant logo, symbole, Graphique, conception&#10;&#10;Description générée automatiquement">
            <a:extLst>
              <a:ext uri="{FF2B5EF4-FFF2-40B4-BE49-F238E27FC236}">
                <a16:creationId xmlns:a16="http://schemas.microsoft.com/office/drawing/2014/main" id="{1ABD765D-9D49-6514-4F63-E15DC55F1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5271" y="3427044"/>
            <a:ext cx="2731144" cy="2731144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B525D9F8-1373-27CC-566B-E9A0F6BEEE19}"/>
              </a:ext>
            </a:extLst>
          </p:cNvPr>
          <p:cNvSpPr txBox="1"/>
          <p:nvPr/>
        </p:nvSpPr>
        <p:spPr>
          <a:xfrm>
            <a:off x="-13702496" y="6120942"/>
            <a:ext cx="11185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Un document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BFE3C705-D244-E98F-1D32-E822527EAA36}"/>
              </a:ext>
            </a:extLst>
          </p:cNvPr>
          <p:cNvSpPr txBox="1"/>
          <p:nvPr/>
        </p:nvSpPr>
        <p:spPr>
          <a:xfrm>
            <a:off x="-7057956" y="4244499"/>
            <a:ext cx="55802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b="1" dirty="0">
                <a:solidFill>
                  <a:schemeClr val="bg1"/>
                </a:solidFill>
              </a:rPr>
              <a:t>=   50 Ko</a:t>
            </a:r>
          </a:p>
        </p:txBody>
      </p:sp>
      <p:pic>
        <p:nvPicPr>
          <p:cNvPr id="10" name="Image 9" descr="Une image contenant cercle, symbole, Graphique, Police&#10;&#10;Description générée automatiquement">
            <a:extLst>
              <a:ext uri="{FF2B5EF4-FFF2-40B4-BE49-F238E27FC236}">
                <a16:creationId xmlns:a16="http://schemas.microsoft.com/office/drawing/2014/main" id="{A8959E36-C8C9-8990-7414-616DA3D216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4" t="12754" r="11823" b="11142"/>
          <a:stretch/>
        </p:blipFill>
        <p:spPr>
          <a:xfrm>
            <a:off x="6848953" y="2447630"/>
            <a:ext cx="3722452" cy="359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758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381E983F-88FB-D5BB-CA9A-BDBF27677694}"/>
              </a:ext>
            </a:extLst>
          </p:cNvPr>
          <p:cNvSpPr txBox="1"/>
          <p:nvPr/>
        </p:nvSpPr>
        <p:spPr>
          <a:xfrm>
            <a:off x="1944620" y="2806228"/>
            <a:ext cx="375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Chaque fichier à un poids de stockage.</a:t>
            </a:r>
          </a:p>
          <a:p>
            <a:pPr algn="ctr"/>
            <a:r>
              <a:rPr lang="fr-FR" sz="2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 France on l’appel</a:t>
            </a:r>
          </a:p>
          <a:p>
            <a:pPr algn="ctr"/>
            <a:r>
              <a:rPr lang="fr-FR" sz="2400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L’octet</a:t>
            </a:r>
            <a:r>
              <a:rPr lang="fr-FR" sz="2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</a:t>
            </a:r>
          </a:p>
          <a:p>
            <a:pPr algn="ctr"/>
            <a:r>
              <a:rPr lang="fr-FR" sz="2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Il est « le nombre » d’information stocké dans un fichier</a:t>
            </a:r>
            <a:endParaRPr lang="fr-FR" sz="2800" dirty="0">
              <a:solidFill>
                <a:srgbClr val="5C8A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82A19CC8-51B8-6215-A338-CC1E1C68BD3B}"/>
              </a:ext>
            </a:extLst>
          </p:cNvPr>
          <p:cNvSpPr/>
          <p:nvPr/>
        </p:nvSpPr>
        <p:spPr>
          <a:xfrm>
            <a:off x="-323850" y="361950"/>
            <a:ext cx="4210050" cy="1447800"/>
          </a:xfrm>
          <a:prstGeom prst="homePlate">
            <a:avLst/>
          </a:prstGeom>
          <a:noFill/>
          <a:ln w="57150">
            <a:solidFill>
              <a:srgbClr val="FE7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capture d’écran, Graphique, Police, graphisme&#10;&#10;Description générée automatiquement">
            <a:extLst>
              <a:ext uri="{FF2B5EF4-FFF2-40B4-BE49-F238E27FC236}">
                <a16:creationId xmlns:a16="http://schemas.microsoft.com/office/drawing/2014/main" id="{FD3141D9-49AA-470C-A18B-02D473424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36" y="298215"/>
            <a:ext cx="4210050" cy="1511535"/>
          </a:xfrm>
          <a:prstGeom prst="rect">
            <a:avLst/>
          </a:prstGeom>
        </p:spPr>
      </p:pic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5A0E115D-06B6-8F98-0EBE-BAD50DF0A528}"/>
              </a:ext>
            </a:extLst>
          </p:cNvPr>
          <p:cNvSpPr/>
          <p:nvPr/>
        </p:nvSpPr>
        <p:spPr>
          <a:xfrm>
            <a:off x="-520632" y="222191"/>
            <a:ext cx="4603614" cy="1727318"/>
          </a:xfrm>
          <a:prstGeom prst="homePlate">
            <a:avLst/>
          </a:prstGeom>
          <a:noFill/>
          <a:ln w="57150">
            <a:solidFill>
              <a:srgbClr val="35E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2BAB14F-D910-8D6C-A832-65673A95222D}"/>
              </a:ext>
            </a:extLst>
          </p:cNvPr>
          <p:cNvSpPr txBox="1"/>
          <p:nvPr/>
        </p:nvSpPr>
        <p:spPr>
          <a:xfrm>
            <a:off x="4714944" y="701129"/>
            <a:ext cx="6788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FE7BA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POIDS D’UN FICHIER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98AECF-790A-BFB0-DAC6-1B016CC1CD51}"/>
              </a:ext>
            </a:extLst>
          </p:cNvPr>
          <p:cNvSpPr/>
          <p:nvPr/>
        </p:nvSpPr>
        <p:spPr>
          <a:xfrm>
            <a:off x="-930305" y="2089270"/>
            <a:ext cx="12712632" cy="4768732"/>
          </a:xfrm>
          <a:prstGeom prst="rect">
            <a:avLst/>
          </a:prstGeom>
          <a:solidFill>
            <a:srgbClr val="5C8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FDF95DAF-F891-D1B0-B812-061D1E5D5748}"/>
              </a:ext>
            </a:extLst>
          </p:cNvPr>
          <p:cNvSpPr/>
          <p:nvPr/>
        </p:nvSpPr>
        <p:spPr>
          <a:xfrm>
            <a:off x="11420475" y="2089271"/>
            <a:ext cx="771525" cy="1206382"/>
          </a:xfrm>
          <a:prstGeom prst="roundRect">
            <a:avLst/>
          </a:prstGeom>
          <a:solidFill>
            <a:srgbClr val="5C8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BD09798-ADCA-3061-4316-10A51924EA9C}"/>
              </a:ext>
            </a:extLst>
          </p:cNvPr>
          <p:cNvSpPr txBox="1"/>
          <p:nvPr/>
        </p:nvSpPr>
        <p:spPr>
          <a:xfrm>
            <a:off x="587307" y="2226719"/>
            <a:ext cx="11185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</a:rPr>
              <a:t>LE KILO OCTET</a:t>
            </a:r>
          </a:p>
          <a:p>
            <a:pPr algn="ctr"/>
            <a:r>
              <a:rPr lang="fr-FR" sz="3600" b="1" dirty="0">
                <a:solidFill>
                  <a:schemeClr val="bg1"/>
                </a:solidFill>
              </a:rPr>
              <a:t>1Ko = 1000 o</a:t>
            </a:r>
            <a:endParaRPr lang="fr-FR" sz="3200" b="1" dirty="0">
              <a:solidFill>
                <a:schemeClr val="bg1"/>
              </a:solidFill>
            </a:endParaRPr>
          </a:p>
        </p:txBody>
      </p:sp>
      <p:pic>
        <p:nvPicPr>
          <p:cNvPr id="26" name="Image 25" descr="Une image contenant logo, symbole, Graphique, conception&#10;&#10;Description générée automatiquement">
            <a:extLst>
              <a:ext uri="{FF2B5EF4-FFF2-40B4-BE49-F238E27FC236}">
                <a16:creationId xmlns:a16="http://schemas.microsoft.com/office/drawing/2014/main" id="{FA63D12D-A64B-AB00-9896-9055980FDB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629" y="3564496"/>
            <a:ext cx="2731144" cy="2731144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3AD43FCB-C619-415E-DBA9-8B2D0E9112CE}"/>
              </a:ext>
            </a:extLst>
          </p:cNvPr>
          <p:cNvSpPr txBox="1"/>
          <p:nvPr/>
        </p:nvSpPr>
        <p:spPr>
          <a:xfrm>
            <a:off x="-1929596" y="6258394"/>
            <a:ext cx="11185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Un document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80F9468D-9021-B0B3-8211-8A9F6FB0606C}"/>
              </a:ext>
            </a:extLst>
          </p:cNvPr>
          <p:cNvSpPr txBox="1"/>
          <p:nvPr/>
        </p:nvSpPr>
        <p:spPr>
          <a:xfrm>
            <a:off x="4714944" y="4381951"/>
            <a:ext cx="55802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b="1" dirty="0">
                <a:solidFill>
                  <a:schemeClr val="bg1"/>
                </a:solidFill>
              </a:rPr>
              <a:t>=   50 Ko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196A38-F2B1-9435-FB0F-0FCFB50832C7}"/>
              </a:ext>
            </a:extLst>
          </p:cNvPr>
          <p:cNvSpPr/>
          <p:nvPr/>
        </p:nvSpPr>
        <p:spPr>
          <a:xfrm>
            <a:off x="-12712632" y="2089269"/>
            <a:ext cx="12712632" cy="4768733"/>
          </a:xfrm>
          <a:prstGeom prst="rect">
            <a:avLst/>
          </a:prstGeom>
          <a:solidFill>
            <a:srgbClr val="FE7B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32296B17-3495-A86C-5D5F-A7417EE3B1F1}"/>
              </a:ext>
            </a:extLst>
          </p:cNvPr>
          <p:cNvSpPr/>
          <p:nvPr/>
        </p:nvSpPr>
        <p:spPr>
          <a:xfrm>
            <a:off x="-352425" y="3295653"/>
            <a:ext cx="771525" cy="1206382"/>
          </a:xfrm>
          <a:prstGeom prst="roundRect">
            <a:avLst/>
          </a:prstGeom>
          <a:solidFill>
            <a:srgbClr val="FE7B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DCFB31-C502-8C9E-DFD9-05667976C633}"/>
              </a:ext>
            </a:extLst>
          </p:cNvPr>
          <p:cNvSpPr/>
          <p:nvPr/>
        </p:nvSpPr>
        <p:spPr>
          <a:xfrm>
            <a:off x="-12712632" y="2089268"/>
            <a:ext cx="12712632" cy="4768733"/>
          </a:xfrm>
          <a:prstGeom prst="rect">
            <a:avLst/>
          </a:prstGeom>
          <a:solidFill>
            <a:srgbClr val="35EC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5D38B919-4DFD-2876-DD4C-00E701704A16}"/>
              </a:ext>
            </a:extLst>
          </p:cNvPr>
          <p:cNvSpPr/>
          <p:nvPr/>
        </p:nvSpPr>
        <p:spPr>
          <a:xfrm>
            <a:off x="-352425" y="4502035"/>
            <a:ext cx="771525" cy="1206382"/>
          </a:xfrm>
          <a:prstGeom prst="roundRect">
            <a:avLst/>
          </a:prstGeom>
          <a:solidFill>
            <a:srgbClr val="35EC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F9B9B3-4AD1-7BF7-8001-5FF77E7CBE56}"/>
              </a:ext>
            </a:extLst>
          </p:cNvPr>
          <p:cNvSpPr/>
          <p:nvPr/>
        </p:nvSpPr>
        <p:spPr>
          <a:xfrm>
            <a:off x="-12712632" y="2089268"/>
            <a:ext cx="12712632" cy="47687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791ED219-B1AF-F680-D365-991E7A1AC435}"/>
              </a:ext>
            </a:extLst>
          </p:cNvPr>
          <p:cNvSpPr/>
          <p:nvPr/>
        </p:nvSpPr>
        <p:spPr>
          <a:xfrm>
            <a:off x="-352425" y="5708416"/>
            <a:ext cx="771525" cy="114958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93E1173-A503-BBFE-FDA6-7DC7CA610278}"/>
              </a:ext>
            </a:extLst>
          </p:cNvPr>
          <p:cNvSpPr txBox="1"/>
          <p:nvPr/>
        </p:nvSpPr>
        <p:spPr>
          <a:xfrm rot="16200000">
            <a:off x="-344679" y="3665035"/>
            <a:ext cx="1068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Mo</a:t>
            </a:r>
            <a:endParaRPr lang="fr-FR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CC8BF2F-EB70-737C-D532-9F4BF6C7B37C}"/>
              </a:ext>
            </a:extLst>
          </p:cNvPr>
          <p:cNvSpPr txBox="1"/>
          <p:nvPr/>
        </p:nvSpPr>
        <p:spPr>
          <a:xfrm rot="16200000">
            <a:off x="-351790" y="4874394"/>
            <a:ext cx="1068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Go</a:t>
            </a:r>
            <a:endParaRPr lang="fr-FR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ADD06CD-D865-512E-B4E3-26BE7C6D6D21}"/>
              </a:ext>
            </a:extLst>
          </p:cNvPr>
          <p:cNvSpPr txBox="1"/>
          <p:nvPr/>
        </p:nvSpPr>
        <p:spPr>
          <a:xfrm rot="16200000">
            <a:off x="-351791" y="6144666"/>
            <a:ext cx="1068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To</a:t>
            </a:r>
            <a:endParaRPr lang="fr-FR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71D95E4-29F1-E15F-A864-A25569C5426C}"/>
              </a:ext>
            </a:extLst>
          </p:cNvPr>
          <p:cNvSpPr txBox="1"/>
          <p:nvPr/>
        </p:nvSpPr>
        <p:spPr>
          <a:xfrm rot="16200000">
            <a:off x="11426701" y="2530354"/>
            <a:ext cx="1068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5C8A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Ko</a:t>
            </a:r>
            <a:endParaRPr lang="fr-FR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6EBBDBAF-B0DF-C4E0-F6E6-6211D33F1D40}"/>
              </a:ext>
            </a:extLst>
          </p:cNvPr>
          <p:cNvSpPr txBox="1"/>
          <p:nvPr/>
        </p:nvSpPr>
        <p:spPr>
          <a:xfrm>
            <a:off x="-11185593" y="2325671"/>
            <a:ext cx="11185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</a:rPr>
              <a:t>LE MEGA OCTET</a:t>
            </a:r>
          </a:p>
          <a:p>
            <a:pPr algn="ctr"/>
            <a:r>
              <a:rPr lang="fr-FR" sz="3600" b="1" dirty="0">
                <a:solidFill>
                  <a:schemeClr val="bg1"/>
                </a:solidFill>
              </a:rPr>
              <a:t>1Mo = 1000 Ko</a:t>
            </a:r>
            <a:endParaRPr lang="fr-FR" sz="3200" b="1" dirty="0">
              <a:solidFill>
                <a:schemeClr val="bg1"/>
              </a:solidFill>
            </a:endParaRPr>
          </a:p>
        </p:txBody>
      </p:sp>
      <p:pic>
        <p:nvPicPr>
          <p:cNvPr id="30" name="Image 29" descr="Une image contenant logo, Graphique, symbole, clipart&#10;&#10;Description générée automatiquement">
            <a:extLst>
              <a:ext uri="{FF2B5EF4-FFF2-40B4-BE49-F238E27FC236}">
                <a16:creationId xmlns:a16="http://schemas.microsoft.com/office/drawing/2014/main" id="{F587763E-9D6F-B63D-DB60-4FD4395CF2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25279" y="4294709"/>
            <a:ext cx="1199545" cy="1199545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0B95F6B4-977E-F39D-B6A3-1C965B50C0F6}"/>
              </a:ext>
            </a:extLst>
          </p:cNvPr>
          <p:cNvSpPr txBox="1"/>
          <p:nvPr/>
        </p:nvSpPr>
        <p:spPr>
          <a:xfrm>
            <a:off x="-11001150" y="5469001"/>
            <a:ext cx="4623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Une musique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17A1E5D0-DD02-69D9-180C-C94458D6F855}"/>
              </a:ext>
            </a:extLst>
          </p:cNvPr>
          <p:cNvSpPr txBox="1"/>
          <p:nvPr/>
        </p:nvSpPr>
        <p:spPr>
          <a:xfrm>
            <a:off x="-8052080" y="4658339"/>
            <a:ext cx="2039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</a:rPr>
              <a:t>=   4 Mo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0818938F-CE65-BDF8-A611-FFBC03855CAD}"/>
              </a:ext>
            </a:extLst>
          </p:cNvPr>
          <p:cNvSpPr txBox="1"/>
          <p:nvPr/>
        </p:nvSpPr>
        <p:spPr>
          <a:xfrm>
            <a:off x="-6195017" y="5500736"/>
            <a:ext cx="4623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Une photo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11949307-EB89-49A3-9348-1A0751CA3382}"/>
              </a:ext>
            </a:extLst>
          </p:cNvPr>
          <p:cNvSpPr txBox="1"/>
          <p:nvPr/>
        </p:nvSpPr>
        <p:spPr>
          <a:xfrm>
            <a:off x="-3245948" y="4690074"/>
            <a:ext cx="2763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</a:rPr>
              <a:t>=   6 à10 Mo</a:t>
            </a:r>
          </a:p>
        </p:txBody>
      </p:sp>
      <p:pic>
        <p:nvPicPr>
          <p:cNvPr id="35" name="Image 34" descr="Une image contenant Graphique, Police, symbole, cercle&#10;&#10;Description générée automatiquement">
            <a:extLst>
              <a:ext uri="{FF2B5EF4-FFF2-40B4-BE49-F238E27FC236}">
                <a16:creationId xmlns:a16="http://schemas.microsoft.com/office/drawing/2014/main" id="{2977E052-8827-836A-2664-F3BD325185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9798" y="4297427"/>
            <a:ext cx="1275728" cy="127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468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76DCEB1079B64498B9C1529A8D7336" ma:contentTypeVersion="15" ma:contentTypeDescription="Crée un document." ma:contentTypeScope="" ma:versionID="53ea39f11f77bcb8559b304f2f4e1a5c">
  <xsd:schema xmlns:xsd="http://www.w3.org/2001/XMLSchema" xmlns:xs="http://www.w3.org/2001/XMLSchema" xmlns:p="http://schemas.microsoft.com/office/2006/metadata/properties" xmlns:ns2="923f5d72-3b87-4548-b7b0-6c4a33f7ec33" xmlns:ns3="7f084a7d-0127-4909-893f-986114c3f268" targetNamespace="http://schemas.microsoft.com/office/2006/metadata/properties" ma:root="true" ma:fieldsID="7e0d2407aed2668ce7bedca1125081ca" ns2:_="" ns3:_="">
    <xsd:import namespace="923f5d72-3b87-4548-b7b0-6c4a33f7ec33"/>
    <xsd:import namespace="7f084a7d-0127-4909-893f-986114c3f2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3f5d72-3b87-4548-b7b0-6c4a33f7ec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ea4d176e-0f03-408d-894b-0133da72cc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084a7d-0127-4909-893f-986114c3f26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8860dd7-dd0d-409e-b7aa-39f88e4015f6}" ma:internalName="TaxCatchAll" ma:showField="CatchAllData" ma:web="7f084a7d-0127-4909-893f-986114c3f2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23f5d72-3b87-4548-b7b0-6c4a33f7ec33">
      <Terms xmlns="http://schemas.microsoft.com/office/infopath/2007/PartnerControls"/>
    </lcf76f155ced4ddcb4097134ff3c332f>
    <TaxCatchAll xmlns="7f084a7d-0127-4909-893f-986114c3f268" xsi:nil="true"/>
  </documentManagement>
</p:properties>
</file>

<file path=customXml/itemProps1.xml><?xml version="1.0" encoding="utf-8"?>
<ds:datastoreItem xmlns:ds="http://schemas.openxmlformats.org/officeDocument/2006/customXml" ds:itemID="{9F6F3FE9-5DD8-434C-A5AA-602C3F53B6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574DD3-3D28-4AC4-8D22-85C7DA1013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3f5d72-3b87-4548-b7b0-6c4a33f7ec33"/>
    <ds:schemaRef ds:uri="7f084a7d-0127-4909-893f-986114c3f2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DA5588-5623-4CEF-95BB-B26FECCC8D36}">
  <ds:schemaRefs>
    <ds:schemaRef ds:uri="7f084a7d-0127-4909-893f-986114c3f268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923f5d72-3b87-4548-b7b0-6c4a33f7ec33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968</Words>
  <Application>Microsoft Office PowerPoint</Application>
  <PresentationFormat>Grand écran</PresentationFormat>
  <Paragraphs>190</Paragraphs>
  <Slides>22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Poppins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Enzo BISSON</dc:creator>
  <cp:lastModifiedBy>Enzo BISSON</cp:lastModifiedBy>
  <cp:revision>80</cp:revision>
  <dcterms:created xsi:type="dcterms:W3CDTF">2024-07-16T10:18:36Z</dcterms:created>
  <dcterms:modified xsi:type="dcterms:W3CDTF">2024-08-21T12:28:10Z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0x010100EF76DCEB1079B64498B9C1529A8D7336</vt:lpwstr>
  </property>
  <property fmtid="{D5CDD505-2E9C-101B-9397-08002B2CF9AE}" pid="3" name="MediaServiceImageTags">
    <vt:lpwstr/>
  </property>
</Properties>
</file>